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9"/>
  </p:notesMasterIdLst>
  <p:sldIdLst>
    <p:sldId id="256" r:id="rId5"/>
    <p:sldId id="336" r:id="rId6"/>
    <p:sldId id="264" r:id="rId7"/>
    <p:sldId id="267" r:id="rId8"/>
    <p:sldId id="329" r:id="rId9"/>
    <p:sldId id="300" r:id="rId10"/>
    <p:sldId id="260" r:id="rId11"/>
    <p:sldId id="307" r:id="rId12"/>
    <p:sldId id="310" r:id="rId13"/>
    <p:sldId id="311" r:id="rId14"/>
    <p:sldId id="312" r:id="rId15"/>
    <p:sldId id="315" r:id="rId16"/>
    <p:sldId id="314" r:id="rId17"/>
    <p:sldId id="331" r:id="rId18"/>
    <p:sldId id="320" r:id="rId19"/>
    <p:sldId id="335" r:id="rId20"/>
    <p:sldId id="323" r:id="rId21"/>
    <p:sldId id="324" r:id="rId22"/>
    <p:sldId id="326" r:id="rId23"/>
    <p:sldId id="337" r:id="rId24"/>
    <p:sldId id="339" r:id="rId25"/>
    <p:sldId id="340" r:id="rId26"/>
    <p:sldId id="338" r:id="rId27"/>
    <p:sldId id="274" r:id="rId28"/>
  </p:sldIdLst>
  <p:sldSz cx="18288000" cy="10287000"/>
  <p:notesSz cx="18288000" cy="10287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2F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828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a Trávníčková" userId="9a2ebce7-4227-4244-b52c-15f98a78cca4" providerId="ADAL" clId="{127261D1-B5CC-403C-BE6D-32A938C99AE6}"/>
    <pc:docChg chg="undo redo custSel addSld delSld modSld">
      <pc:chgData name="Hana Trávníčková" userId="9a2ebce7-4227-4244-b52c-15f98a78cca4" providerId="ADAL" clId="{127261D1-B5CC-403C-BE6D-32A938C99AE6}" dt="2021-12-01T16:29:54.709" v="1023" actId="1076"/>
      <pc:docMkLst>
        <pc:docMk/>
      </pc:docMkLst>
      <pc:sldChg chg="addSp delSp modSp mod">
        <pc:chgData name="Hana Trávníčková" userId="9a2ebce7-4227-4244-b52c-15f98a78cca4" providerId="ADAL" clId="{127261D1-B5CC-403C-BE6D-32A938C99AE6}" dt="2021-12-01T11:27:09.877" v="316" actId="1076"/>
        <pc:sldMkLst>
          <pc:docMk/>
          <pc:sldMk cId="0" sldId="256"/>
        </pc:sldMkLst>
        <pc:spChg chg="add mod">
          <ac:chgData name="Hana Trávníčková" userId="9a2ebce7-4227-4244-b52c-15f98a78cca4" providerId="ADAL" clId="{127261D1-B5CC-403C-BE6D-32A938C99AE6}" dt="2021-12-01T11:27:09.877" v="316" actId="1076"/>
          <ac:spMkLst>
            <pc:docMk/>
            <pc:sldMk cId="0" sldId="256"/>
            <ac:spMk id="6" creationId="{CB72EDB7-310E-48A7-959B-83929C720E68}"/>
          </ac:spMkLst>
        </pc:spChg>
        <pc:spChg chg="del mod">
          <ac:chgData name="Hana Trávníčková" userId="9a2ebce7-4227-4244-b52c-15f98a78cca4" providerId="ADAL" clId="{127261D1-B5CC-403C-BE6D-32A938C99AE6}" dt="2021-12-01T07:58:22.621" v="39" actId="478"/>
          <ac:spMkLst>
            <pc:docMk/>
            <pc:sldMk cId="0" sldId="256"/>
            <ac:spMk id="7" creationId="{776C6C26-5121-48B5-9705-259A4F51AF10}"/>
          </ac:spMkLst>
        </pc:spChg>
        <pc:spChg chg="mod">
          <ac:chgData name="Hana Trávníčková" userId="9a2ebce7-4227-4244-b52c-15f98a78cca4" providerId="ADAL" clId="{127261D1-B5CC-403C-BE6D-32A938C99AE6}" dt="2021-12-01T07:58:32.373" v="42" actId="1076"/>
          <ac:spMkLst>
            <pc:docMk/>
            <pc:sldMk cId="0" sldId="256"/>
            <ac:spMk id="8" creationId="{00000000-0000-0000-0000-000000000000}"/>
          </ac:spMkLst>
        </pc:spChg>
        <pc:picChg chg="mod">
          <ac:chgData name="Hana Trávníčková" userId="9a2ebce7-4227-4244-b52c-15f98a78cca4" providerId="ADAL" clId="{127261D1-B5CC-403C-BE6D-32A938C99AE6}" dt="2021-12-01T07:58:26.432" v="41" actId="1076"/>
          <ac:picMkLst>
            <pc:docMk/>
            <pc:sldMk cId="0" sldId="256"/>
            <ac:picMk id="3" creationId="{00000000-0000-0000-0000-000000000000}"/>
          </ac:picMkLst>
        </pc:picChg>
        <pc:picChg chg="mod">
          <ac:chgData name="Hana Trávníčková" userId="9a2ebce7-4227-4244-b52c-15f98a78cca4" providerId="ADAL" clId="{127261D1-B5CC-403C-BE6D-32A938C99AE6}" dt="2021-12-01T07:54:43.927" v="1" actId="1076"/>
          <ac:picMkLst>
            <pc:docMk/>
            <pc:sldMk cId="0" sldId="256"/>
            <ac:picMk id="4" creationId="{CBBD2DB3-1635-4CFB-A74F-1BF8877F6233}"/>
          </ac:picMkLst>
        </pc:picChg>
        <pc:picChg chg="add del mod">
          <ac:chgData name="Hana Trávníčková" userId="9a2ebce7-4227-4244-b52c-15f98a78cca4" providerId="ADAL" clId="{127261D1-B5CC-403C-BE6D-32A938C99AE6}" dt="2021-12-01T11:26:53.236" v="305" actId="478"/>
          <ac:picMkLst>
            <pc:docMk/>
            <pc:sldMk cId="0" sldId="256"/>
            <ac:picMk id="9" creationId="{E3402872-00C0-4519-BBA7-9D7AFA489394}"/>
          </ac:picMkLst>
        </pc:picChg>
        <pc:picChg chg="add mod">
          <ac:chgData name="Hana Trávníčková" userId="9a2ebce7-4227-4244-b52c-15f98a78cca4" providerId="ADAL" clId="{127261D1-B5CC-403C-BE6D-32A938C99AE6}" dt="2021-12-01T11:27:04.975" v="315" actId="14100"/>
          <ac:picMkLst>
            <pc:docMk/>
            <pc:sldMk cId="0" sldId="256"/>
            <ac:picMk id="10" creationId="{C689F106-7661-4BE5-A71C-42B433CB4310}"/>
          </ac:picMkLst>
        </pc:picChg>
      </pc:sldChg>
      <pc:sldChg chg="del">
        <pc:chgData name="Hana Trávníčková" userId="9a2ebce7-4227-4244-b52c-15f98a78cca4" providerId="ADAL" clId="{127261D1-B5CC-403C-BE6D-32A938C99AE6}" dt="2021-12-01T11:27:16.272" v="317" actId="47"/>
        <pc:sldMkLst>
          <pc:docMk/>
          <pc:sldMk cId="0" sldId="257"/>
        </pc:sldMkLst>
      </pc:sldChg>
      <pc:sldChg chg="modSp mod">
        <pc:chgData name="Hana Trávníčková" userId="9a2ebce7-4227-4244-b52c-15f98a78cca4" providerId="ADAL" clId="{127261D1-B5CC-403C-BE6D-32A938C99AE6}" dt="2021-12-01T08:05:43.308" v="250" actId="1076"/>
        <pc:sldMkLst>
          <pc:docMk/>
          <pc:sldMk cId="0" sldId="260"/>
        </pc:sldMkLst>
        <pc:graphicFrameChg chg="mod modGraphic">
          <ac:chgData name="Hana Trávníčková" userId="9a2ebce7-4227-4244-b52c-15f98a78cca4" providerId="ADAL" clId="{127261D1-B5CC-403C-BE6D-32A938C99AE6}" dt="2021-12-01T08:05:43.308" v="250" actId="1076"/>
          <ac:graphicFrameMkLst>
            <pc:docMk/>
            <pc:sldMk cId="0" sldId="260"/>
            <ac:graphicFrameMk id="12" creationId="{318F2C34-C68C-4B76-A809-7E2D5D7EC388}"/>
          </ac:graphicFrameMkLst>
        </pc:graphicFrameChg>
      </pc:sldChg>
      <pc:sldChg chg="del">
        <pc:chgData name="Hana Trávníčková" userId="9a2ebce7-4227-4244-b52c-15f98a78cca4" providerId="ADAL" clId="{127261D1-B5CC-403C-BE6D-32A938C99AE6}" dt="2021-12-01T13:18:01.317" v="751" actId="47"/>
        <pc:sldMkLst>
          <pc:docMk/>
          <pc:sldMk cId="0" sldId="262"/>
        </pc:sldMkLst>
      </pc:sldChg>
      <pc:sldChg chg="add del">
        <pc:chgData name="Hana Trávníčková" userId="9a2ebce7-4227-4244-b52c-15f98a78cca4" providerId="ADAL" clId="{127261D1-B5CC-403C-BE6D-32A938C99AE6}" dt="2021-12-01T13:20:41.128" v="790" actId="47"/>
        <pc:sldMkLst>
          <pc:docMk/>
          <pc:sldMk cId="1646924831" sldId="262"/>
        </pc:sldMkLst>
      </pc:sldChg>
      <pc:sldChg chg="del">
        <pc:chgData name="Hana Trávníčková" userId="9a2ebce7-4227-4244-b52c-15f98a78cca4" providerId="ADAL" clId="{127261D1-B5CC-403C-BE6D-32A938C99AE6}" dt="2021-12-01T08:04:50.241" v="246" actId="47"/>
        <pc:sldMkLst>
          <pc:docMk/>
          <pc:sldMk cId="1011735625" sldId="263"/>
        </pc:sldMkLst>
      </pc:sldChg>
      <pc:sldChg chg="addSp delSp modSp add del mod">
        <pc:chgData name="Hana Trávníčková" userId="9a2ebce7-4227-4244-b52c-15f98a78cca4" providerId="ADAL" clId="{127261D1-B5CC-403C-BE6D-32A938C99AE6}" dt="2021-12-01T11:31:01.423" v="368" actId="1076"/>
        <pc:sldMkLst>
          <pc:docMk/>
          <pc:sldMk cId="3502495236" sldId="264"/>
        </pc:sldMkLst>
        <pc:spChg chg="add mod">
          <ac:chgData name="Hana Trávníčková" userId="9a2ebce7-4227-4244-b52c-15f98a78cca4" providerId="ADAL" clId="{127261D1-B5CC-403C-BE6D-32A938C99AE6}" dt="2021-12-01T11:31:01.423" v="368" actId="1076"/>
          <ac:spMkLst>
            <pc:docMk/>
            <pc:sldMk cId="3502495236" sldId="264"/>
            <ac:spMk id="7" creationId="{395947CA-626E-4204-8B2F-5B922B30C27D}"/>
          </ac:spMkLst>
        </pc:spChg>
        <pc:spChg chg="add mod">
          <ac:chgData name="Hana Trávníčková" userId="9a2ebce7-4227-4244-b52c-15f98a78cca4" providerId="ADAL" clId="{127261D1-B5CC-403C-BE6D-32A938C99AE6}" dt="2021-12-01T11:30:15.672" v="332"/>
          <ac:spMkLst>
            <pc:docMk/>
            <pc:sldMk cId="3502495236" sldId="264"/>
            <ac:spMk id="8" creationId="{5C580B29-4055-4763-B5B0-DF9B64EFF007}"/>
          </ac:spMkLst>
        </pc:spChg>
        <pc:spChg chg="del">
          <ac:chgData name="Hana Trávníčková" userId="9a2ebce7-4227-4244-b52c-15f98a78cca4" providerId="ADAL" clId="{127261D1-B5CC-403C-BE6D-32A938C99AE6}" dt="2021-12-01T11:30:00.774" v="330" actId="478"/>
          <ac:spMkLst>
            <pc:docMk/>
            <pc:sldMk cId="3502495236" sldId="264"/>
            <ac:spMk id="10" creationId="{590FD6D4-4B7F-4453-AA9D-46377E2232E2}"/>
          </ac:spMkLst>
        </pc:spChg>
        <pc:picChg chg="add mod">
          <ac:chgData name="Hana Trávníčková" userId="9a2ebce7-4227-4244-b52c-15f98a78cca4" providerId="ADAL" clId="{127261D1-B5CC-403C-BE6D-32A938C99AE6}" dt="2021-12-01T11:30:47.535" v="367" actId="1076"/>
          <ac:picMkLst>
            <pc:docMk/>
            <pc:sldMk cId="3502495236" sldId="264"/>
            <ac:picMk id="9" creationId="{9B0A79C3-5D62-47E2-8E81-78B88A791223}"/>
          </ac:picMkLst>
        </pc:picChg>
      </pc:sldChg>
      <pc:sldChg chg="delSp modSp mod">
        <pc:chgData name="Hana Trávníčková" userId="9a2ebce7-4227-4244-b52c-15f98a78cca4" providerId="ADAL" clId="{127261D1-B5CC-403C-BE6D-32A938C99AE6}" dt="2021-12-01T14:09:45.701" v="1017" actId="207"/>
        <pc:sldMkLst>
          <pc:docMk/>
          <pc:sldMk cId="0" sldId="274"/>
        </pc:sldMkLst>
        <pc:spChg chg="del">
          <ac:chgData name="Hana Trávníčková" userId="9a2ebce7-4227-4244-b52c-15f98a78cca4" providerId="ADAL" clId="{127261D1-B5CC-403C-BE6D-32A938C99AE6}" dt="2021-12-01T14:09:23.150" v="1011" actId="478"/>
          <ac:spMkLst>
            <pc:docMk/>
            <pc:sldMk cId="0" sldId="274"/>
            <ac:spMk id="5" creationId="{00000000-0000-0000-0000-000000000000}"/>
          </ac:spMkLst>
        </pc:spChg>
        <pc:spChg chg="del">
          <ac:chgData name="Hana Trávníčková" userId="9a2ebce7-4227-4244-b52c-15f98a78cca4" providerId="ADAL" clId="{127261D1-B5CC-403C-BE6D-32A938C99AE6}" dt="2021-12-01T14:09:23.907" v="1012" actId="478"/>
          <ac:spMkLst>
            <pc:docMk/>
            <pc:sldMk cId="0" sldId="274"/>
            <ac:spMk id="6" creationId="{00000000-0000-0000-0000-000000000000}"/>
          </ac:spMkLst>
        </pc:spChg>
        <pc:spChg chg="del">
          <ac:chgData name="Hana Trávníčková" userId="9a2ebce7-4227-4244-b52c-15f98a78cca4" providerId="ADAL" clId="{127261D1-B5CC-403C-BE6D-32A938C99AE6}" dt="2021-12-01T14:09:24.608" v="1013" actId="478"/>
          <ac:spMkLst>
            <pc:docMk/>
            <pc:sldMk cId="0" sldId="274"/>
            <ac:spMk id="7" creationId="{00000000-0000-0000-0000-000000000000}"/>
          </ac:spMkLst>
        </pc:spChg>
        <pc:spChg chg="del">
          <ac:chgData name="Hana Trávníčková" userId="9a2ebce7-4227-4244-b52c-15f98a78cca4" providerId="ADAL" clId="{127261D1-B5CC-403C-BE6D-32A938C99AE6}" dt="2021-12-01T14:09:25.425" v="1014" actId="478"/>
          <ac:spMkLst>
            <pc:docMk/>
            <pc:sldMk cId="0" sldId="274"/>
            <ac:spMk id="8" creationId="{00000000-0000-0000-0000-000000000000}"/>
          </ac:spMkLst>
        </pc:spChg>
        <pc:spChg chg="mod">
          <ac:chgData name="Hana Trávníčková" userId="9a2ebce7-4227-4244-b52c-15f98a78cca4" providerId="ADAL" clId="{127261D1-B5CC-403C-BE6D-32A938C99AE6}" dt="2021-12-01T14:09:45.701" v="1017" actId="207"/>
          <ac:spMkLst>
            <pc:docMk/>
            <pc:sldMk cId="0" sldId="274"/>
            <ac:spMk id="11" creationId="{00000000-0000-0000-0000-000000000000}"/>
          </ac:spMkLst>
        </pc:spChg>
      </pc:sldChg>
      <pc:sldChg chg="addSp delSp modSp add mod">
        <pc:chgData name="Hana Trávníčková" userId="9a2ebce7-4227-4244-b52c-15f98a78cca4" providerId="ADAL" clId="{127261D1-B5CC-403C-BE6D-32A938C99AE6}" dt="2021-12-01T13:20:21.740" v="789"/>
        <pc:sldMkLst>
          <pc:docMk/>
          <pc:sldMk cId="4126287140" sldId="300"/>
        </pc:sldMkLst>
        <pc:spChg chg="del">
          <ac:chgData name="Hana Trávníčková" userId="9a2ebce7-4227-4244-b52c-15f98a78cca4" providerId="ADAL" clId="{127261D1-B5CC-403C-BE6D-32A938C99AE6}" dt="2021-12-01T13:19:03.156" v="754" actId="478"/>
          <ac:spMkLst>
            <pc:docMk/>
            <pc:sldMk cId="4126287140" sldId="300"/>
            <ac:spMk id="6" creationId="{EA50FC8F-3E54-4AE5-A9B2-584BEEABAF5E}"/>
          </ac:spMkLst>
        </pc:spChg>
        <pc:spChg chg="mod">
          <ac:chgData name="Hana Trávníčková" userId="9a2ebce7-4227-4244-b52c-15f98a78cca4" providerId="ADAL" clId="{127261D1-B5CC-403C-BE6D-32A938C99AE6}" dt="2021-12-01T13:20:01.541" v="784" actId="1076"/>
          <ac:spMkLst>
            <pc:docMk/>
            <pc:sldMk cId="4126287140" sldId="300"/>
            <ac:spMk id="12" creationId="{CD64D206-D4F2-41B7-AFCD-D115EE154892}"/>
          </ac:spMkLst>
        </pc:spChg>
        <pc:spChg chg="del mod">
          <ac:chgData name="Hana Trávníčková" userId="9a2ebce7-4227-4244-b52c-15f98a78cca4" providerId="ADAL" clId="{127261D1-B5CC-403C-BE6D-32A938C99AE6}" dt="2021-12-01T13:20:21.740" v="789"/>
          <ac:spMkLst>
            <pc:docMk/>
            <pc:sldMk cId="4126287140" sldId="300"/>
            <ac:spMk id="13" creationId="{474DE594-8E93-4144-87F9-EAA6A1EDB3B5}"/>
          </ac:spMkLst>
        </pc:spChg>
        <pc:spChg chg="del">
          <ac:chgData name="Hana Trávníčková" userId="9a2ebce7-4227-4244-b52c-15f98a78cca4" providerId="ADAL" clId="{127261D1-B5CC-403C-BE6D-32A938C99AE6}" dt="2021-12-01T13:19:06.348" v="756" actId="478"/>
          <ac:spMkLst>
            <pc:docMk/>
            <pc:sldMk cId="4126287140" sldId="300"/>
            <ac:spMk id="15" creationId="{62E33A7A-7C7B-4355-A784-F35D8A980055}"/>
          </ac:spMkLst>
        </pc:spChg>
        <pc:spChg chg="del">
          <ac:chgData name="Hana Trávníčková" userId="9a2ebce7-4227-4244-b52c-15f98a78cca4" providerId="ADAL" clId="{127261D1-B5CC-403C-BE6D-32A938C99AE6}" dt="2021-12-01T13:19:08.921" v="758" actId="478"/>
          <ac:spMkLst>
            <pc:docMk/>
            <pc:sldMk cId="4126287140" sldId="300"/>
            <ac:spMk id="16" creationId="{355F7B9B-CB31-494B-B053-0E45007C8B7D}"/>
          </ac:spMkLst>
        </pc:spChg>
        <pc:spChg chg="add mod">
          <ac:chgData name="Hana Trávníčková" userId="9a2ebce7-4227-4244-b52c-15f98a78cca4" providerId="ADAL" clId="{127261D1-B5CC-403C-BE6D-32A938C99AE6}" dt="2021-12-01T13:20:20.312" v="787" actId="1076"/>
          <ac:spMkLst>
            <pc:docMk/>
            <pc:sldMk cId="4126287140" sldId="300"/>
            <ac:spMk id="18" creationId="{F06DFA9B-47FC-44DA-83FF-7128DBA810C7}"/>
          </ac:spMkLst>
        </pc:spChg>
        <pc:picChg chg="del">
          <ac:chgData name="Hana Trávníčková" userId="9a2ebce7-4227-4244-b52c-15f98a78cca4" providerId="ADAL" clId="{127261D1-B5CC-403C-BE6D-32A938C99AE6}" dt="2021-12-01T13:19:04.375" v="755" actId="478"/>
          <ac:picMkLst>
            <pc:docMk/>
            <pc:sldMk cId="4126287140" sldId="300"/>
            <ac:picMk id="10" creationId="{CDAD9A7D-D844-48D5-9489-DFB7FA356BCD}"/>
          </ac:picMkLst>
        </pc:picChg>
        <pc:picChg chg="del">
          <ac:chgData name="Hana Trávníčková" userId="9a2ebce7-4227-4244-b52c-15f98a78cca4" providerId="ADAL" clId="{127261D1-B5CC-403C-BE6D-32A938C99AE6}" dt="2021-12-01T13:19:07.212" v="757" actId="478"/>
          <ac:picMkLst>
            <pc:docMk/>
            <pc:sldMk cId="4126287140" sldId="300"/>
            <ac:picMk id="11" creationId="{FE36D5C7-E219-4845-A385-06042904BA48}"/>
          </ac:picMkLst>
        </pc:picChg>
      </pc:sldChg>
      <pc:sldChg chg="addSp delSp modSp del mod">
        <pc:chgData name="Hana Trávníčková" userId="9a2ebce7-4227-4244-b52c-15f98a78cca4" providerId="ADAL" clId="{127261D1-B5CC-403C-BE6D-32A938C99AE6}" dt="2021-12-01T11:31:04.554" v="369" actId="47"/>
        <pc:sldMkLst>
          <pc:docMk/>
          <pc:sldMk cId="4148812790" sldId="306"/>
        </pc:sldMkLst>
        <pc:spChg chg="mod">
          <ac:chgData name="Hana Trávníčková" userId="9a2ebce7-4227-4244-b52c-15f98a78cca4" providerId="ADAL" clId="{127261D1-B5CC-403C-BE6D-32A938C99AE6}" dt="2021-12-01T11:29:03.363" v="324" actId="1076"/>
          <ac:spMkLst>
            <pc:docMk/>
            <pc:sldMk cId="4148812790" sldId="306"/>
            <ac:spMk id="5" creationId="{F7179C2D-B7A0-4679-8F61-8A1C13F296B8}"/>
          </ac:spMkLst>
        </pc:spChg>
        <pc:spChg chg="mod">
          <ac:chgData name="Hana Trávníčková" userId="9a2ebce7-4227-4244-b52c-15f98a78cca4" providerId="ADAL" clId="{127261D1-B5CC-403C-BE6D-32A938C99AE6}" dt="2021-12-01T11:29:09.009" v="325" actId="1076"/>
          <ac:spMkLst>
            <pc:docMk/>
            <pc:sldMk cId="4148812790" sldId="306"/>
            <ac:spMk id="7" creationId="{EF5A6DDC-3B0F-4657-8D7B-F9C8387DF40F}"/>
          </ac:spMkLst>
        </pc:spChg>
        <pc:spChg chg="add del mod">
          <ac:chgData name="Hana Trávníčková" userId="9a2ebce7-4227-4244-b52c-15f98a78cca4" providerId="ADAL" clId="{127261D1-B5CC-403C-BE6D-32A938C99AE6}" dt="2021-12-01T11:29:25.254" v="326" actId="478"/>
          <ac:spMkLst>
            <pc:docMk/>
            <pc:sldMk cId="4148812790" sldId="306"/>
            <ac:spMk id="8" creationId="{C68E5AD0-06BE-489C-86DA-6DE8F46063B6}"/>
          </ac:spMkLst>
        </pc:spChg>
        <pc:spChg chg="add mod">
          <ac:chgData name="Hana Trávníčková" userId="9a2ebce7-4227-4244-b52c-15f98a78cca4" providerId="ADAL" clId="{127261D1-B5CC-403C-BE6D-32A938C99AE6}" dt="2021-12-01T11:29:40.056" v="328"/>
          <ac:spMkLst>
            <pc:docMk/>
            <pc:sldMk cId="4148812790" sldId="306"/>
            <ac:spMk id="9" creationId="{4C6E71D7-D3FA-47FB-ADAE-35C57EC1F165}"/>
          </ac:spMkLst>
        </pc:spChg>
        <pc:spChg chg="del mod">
          <ac:chgData name="Hana Trávníčková" userId="9a2ebce7-4227-4244-b52c-15f98a78cca4" providerId="ADAL" clId="{127261D1-B5CC-403C-BE6D-32A938C99AE6}" dt="2021-12-01T11:29:27.472" v="327" actId="478"/>
          <ac:spMkLst>
            <pc:docMk/>
            <pc:sldMk cId="4148812790" sldId="306"/>
            <ac:spMk id="11" creationId="{00000000-0000-0000-0000-000000000000}"/>
          </ac:spMkLst>
        </pc:spChg>
      </pc:sldChg>
      <pc:sldChg chg="modSp mod">
        <pc:chgData name="Hana Trávníčková" userId="9a2ebce7-4227-4244-b52c-15f98a78cca4" providerId="ADAL" clId="{127261D1-B5CC-403C-BE6D-32A938C99AE6}" dt="2021-12-01T16:29:54.709" v="1023" actId="1076"/>
        <pc:sldMkLst>
          <pc:docMk/>
          <pc:sldMk cId="3999954442" sldId="307"/>
        </pc:sldMkLst>
        <pc:spChg chg="mod">
          <ac:chgData name="Hana Trávníčková" userId="9a2ebce7-4227-4244-b52c-15f98a78cca4" providerId="ADAL" clId="{127261D1-B5CC-403C-BE6D-32A938C99AE6}" dt="2021-12-01T16:29:23.623" v="1022" actId="1076"/>
          <ac:spMkLst>
            <pc:docMk/>
            <pc:sldMk cId="3999954442" sldId="307"/>
            <ac:spMk id="7" creationId="{00000000-0000-0000-0000-000000000000}"/>
          </ac:spMkLst>
        </pc:spChg>
        <pc:graphicFrameChg chg="mod modGraphic">
          <ac:chgData name="Hana Trávníčková" userId="9a2ebce7-4227-4244-b52c-15f98a78cca4" providerId="ADAL" clId="{127261D1-B5CC-403C-BE6D-32A938C99AE6}" dt="2021-12-01T16:29:54.709" v="1023" actId="1076"/>
          <ac:graphicFrameMkLst>
            <pc:docMk/>
            <pc:sldMk cId="3999954442" sldId="307"/>
            <ac:graphicFrameMk id="3" creationId="{C491CCCA-689E-4EFC-9C9A-D017A756AAD0}"/>
          </ac:graphicFrameMkLst>
        </pc:graphicFrameChg>
      </pc:sldChg>
      <pc:sldChg chg="modSp mod">
        <pc:chgData name="Hana Trávníčková" userId="9a2ebce7-4227-4244-b52c-15f98a78cca4" providerId="ADAL" clId="{127261D1-B5CC-403C-BE6D-32A938C99AE6}" dt="2021-12-01T08:07:08.446" v="288" actId="20577"/>
        <pc:sldMkLst>
          <pc:docMk/>
          <pc:sldMk cId="3609553073" sldId="310"/>
        </pc:sldMkLst>
        <pc:spChg chg="mod">
          <ac:chgData name="Hana Trávníčková" userId="9a2ebce7-4227-4244-b52c-15f98a78cca4" providerId="ADAL" clId="{127261D1-B5CC-403C-BE6D-32A938C99AE6}" dt="2021-12-01T08:07:08.446" v="288" actId="20577"/>
          <ac:spMkLst>
            <pc:docMk/>
            <pc:sldMk cId="3609553073" sldId="310"/>
            <ac:spMk id="6" creationId="{6791C455-C9B2-4D68-B924-2AF0A208B99C}"/>
          </ac:spMkLst>
        </pc:spChg>
      </pc:sldChg>
      <pc:sldChg chg="modSp mod">
        <pc:chgData name="Hana Trávníčková" userId="9a2ebce7-4227-4244-b52c-15f98a78cca4" providerId="ADAL" clId="{127261D1-B5CC-403C-BE6D-32A938C99AE6}" dt="2021-12-01T13:13:13.792" v="712" actId="20577"/>
        <pc:sldMkLst>
          <pc:docMk/>
          <pc:sldMk cId="1155803724" sldId="311"/>
        </pc:sldMkLst>
        <pc:spChg chg="mod">
          <ac:chgData name="Hana Trávníčková" userId="9a2ebce7-4227-4244-b52c-15f98a78cca4" providerId="ADAL" clId="{127261D1-B5CC-403C-BE6D-32A938C99AE6}" dt="2021-12-01T13:13:13.792" v="712" actId="20577"/>
          <ac:spMkLst>
            <pc:docMk/>
            <pc:sldMk cId="1155803724" sldId="311"/>
            <ac:spMk id="3" creationId="{5DC8D05E-7EE9-45E4-A613-01848B297BCB}"/>
          </ac:spMkLst>
        </pc:spChg>
      </pc:sldChg>
      <pc:sldChg chg="modSp mod">
        <pc:chgData name="Hana Trávníčková" userId="9a2ebce7-4227-4244-b52c-15f98a78cca4" providerId="ADAL" clId="{127261D1-B5CC-403C-BE6D-32A938C99AE6}" dt="2021-12-01T13:13:22.107" v="715" actId="20577"/>
        <pc:sldMkLst>
          <pc:docMk/>
          <pc:sldMk cId="2730831219" sldId="312"/>
        </pc:sldMkLst>
        <pc:spChg chg="mod">
          <ac:chgData name="Hana Trávníčková" userId="9a2ebce7-4227-4244-b52c-15f98a78cca4" providerId="ADAL" clId="{127261D1-B5CC-403C-BE6D-32A938C99AE6}" dt="2021-12-01T13:13:22.107" v="715" actId="20577"/>
          <ac:spMkLst>
            <pc:docMk/>
            <pc:sldMk cId="2730831219" sldId="312"/>
            <ac:spMk id="6" creationId="{CE513377-1F0D-489B-A132-71AE749A0730}"/>
          </ac:spMkLst>
        </pc:spChg>
      </pc:sldChg>
      <pc:sldChg chg="modSp mod">
        <pc:chgData name="Hana Trávníčková" userId="9a2ebce7-4227-4244-b52c-15f98a78cca4" providerId="ADAL" clId="{127261D1-B5CC-403C-BE6D-32A938C99AE6}" dt="2021-12-01T13:13:55.318" v="719" actId="20577"/>
        <pc:sldMkLst>
          <pc:docMk/>
          <pc:sldMk cId="3604246356" sldId="314"/>
        </pc:sldMkLst>
        <pc:spChg chg="mod">
          <ac:chgData name="Hana Trávníčková" userId="9a2ebce7-4227-4244-b52c-15f98a78cca4" providerId="ADAL" clId="{127261D1-B5CC-403C-BE6D-32A938C99AE6}" dt="2021-12-01T13:13:55.318" v="719" actId="20577"/>
          <ac:spMkLst>
            <pc:docMk/>
            <pc:sldMk cId="3604246356" sldId="314"/>
            <ac:spMk id="9" creationId="{8E0517DA-6605-476A-ACA7-2FFC9853DC87}"/>
          </ac:spMkLst>
        </pc:spChg>
      </pc:sldChg>
      <pc:sldChg chg="modSp mod">
        <pc:chgData name="Hana Trávníčková" userId="9a2ebce7-4227-4244-b52c-15f98a78cca4" providerId="ADAL" clId="{127261D1-B5CC-403C-BE6D-32A938C99AE6}" dt="2021-12-01T13:13:48.520" v="718" actId="20577"/>
        <pc:sldMkLst>
          <pc:docMk/>
          <pc:sldMk cId="1156221476" sldId="315"/>
        </pc:sldMkLst>
        <pc:spChg chg="mod">
          <ac:chgData name="Hana Trávníčková" userId="9a2ebce7-4227-4244-b52c-15f98a78cca4" providerId="ADAL" clId="{127261D1-B5CC-403C-BE6D-32A938C99AE6}" dt="2021-12-01T13:13:48.520" v="718" actId="20577"/>
          <ac:spMkLst>
            <pc:docMk/>
            <pc:sldMk cId="1156221476" sldId="315"/>
            <ac:spMk id="6" creationId="{1BA904ED-4A4A-47F0-AC1D-DCCBB19FCEF8}"/>
          </ac:spMkLst>
        </pc:spChg>
      </pc:sldChg>
      <pc:sldChg chg="modSp mod">
        <pc:chgData name="Hana Trávníčková" userId="9a2ebce7-4227-4244-b52c-15f98a78cca4" providerId="ADAL" clId="{127261D1-B5CC-403C-BE6D-32A938C99AE6}" dt="2021-12-01T13:14:21.619" v="726" actId="6549"/>
        <pc:sldMkLst>
          <pc:docMk/>
          <pc:sldMk cId="2520063634" sldId="320"/>
        </pc:sldMkLst>
        <pc:spChg chg="mod">
          <ac:chgData name="Hana Trávníčková" userId="9a2ebce7-4227-4244-b52c-15f98a78cca4" providerId="ADAL" clId="{127261D1-B5CC-403C-BE6D-32A938C99AE6}" dt="2021-12-01T13:14:21.619" v="726" actId="6549"/>
          <ac:spMkLst>
            <pc:docMk/>
            <pc:sldMk cId="2520063634" sldId="320"/>
            <ac:spMk id="6" creationId="{DA6E155F-7708-4CE7-A4AF-41D7F188807E}"/>
          </ac:spMkLst>
        </pc:spChg>
      </pc:sldChg>
      <pc:sldChg chg="modSp mod">
        <pc:chgData name="Hana Trávníčková" userId="9a2ebce7-4227-4244-b52c-15f98a78cca4" providerId="ADAL" clId="{127261D1-B5CC-403C-BE6D-32A938C99AE6}" dt="2021-12-01T13:16:56.586" v="745" actId="1076"/>
        <pc:sldMkLst>
          <pc:docMk/>
          <pc:sldMk cId="3847640560" sldId="323"/>
        </pc:sldMkLst>
        <pc:spChg chg="mod">
          <ac:chgData name="Hana Trávníčková" userId="9a2ebce7-4227-4244-b52c-15f98a78cca4" providerId="ADAL" clId="{127261D1-B5CC-403C-BE6D-32A938C99AE6}" dt="2021-12-01T13:14:47.800" v="733" actId="20577"/>
          <ac:spMkLst>
            <pc:docMk/>
            <pc:sldMk cId="3847640560" sldId="323"/>
            <ac:spMk id="6" creationId="{48676D1C-9491-4908-A856-2E52D6E3BA23}"/>
          </ac:spMkLst>
        </pc:spChg>
        <pc:spChg chg="mod">
          <ac:chgData name="Hana Trávníčková" userId="9a2ebce7-4227-4244-b52c-15f98a78cca4" providerId="ADAL" clId="{127261D1-B5CC-403C-BE6D-32A938C99AE6}" dt="2021-12-01T12:57:11.851" v="445" actId="6549"/>
          <ac:spMkLst>
            <pc:docMk/>
            <pc:sldMk cId="3847640560" sldId="323"/>
            <ac:spMk id="7" creationId="{00000000-0000-0000-0000-000000000000}"/>
          </ac:spMkLst>
        </pc:spChg>
        <pc:spChg chg="mod">
          <ac:chgData name="Hana Trávníčková" userId="9a2ebce7-4227-4244-b52c-15f98a78cca4" providerId="ADAL" clId="{127261D1-B5CC-403C-BE6D-32A938C99AE6}" dt="2021-12-01T13:16:56.586" v="745" actId="1076"/>
          <ac:spMkLst>
            <pc:docMk/>
            <pc:sldMk cId="3847640560" sldId="323"/>
            <ac:spMk id="8" creationId="{00000000-0000-0000-0000-000000000000}"/>
          </ac:spMkLst>
        </pc:spChg>
      </pc:sldChg>
      <pc:sldChg chg="modSp mod">
        <pc:chgData name="Hana Trávníčková" userId="9a2ebce7-4227-4244-b52c-15f98a78cca4" providerId="ADAL" clId="{127261D1-B5CC-403C-BE6D-32A938C99AE6}" dt="2021-12-01T13:17:11.349" v="747" actId="6549"/>
        <pc:sldMkLst>
          <pc:docMk/>
          <pc:sldMk cId="2243973823" sldId="324"/>
        </pc:sldMkLst>
        <pc:spChg chg="mod">
          <ac:chgData name="Hana Trávníčková" userId="9a2ebce7-4227-4244-b52c-15f98a78cca4" providerId="ADAL" clId="{127261D1-B5CC-403C-BE6D-32A938C99AE6}" dt="2021-12-01T13:17:11.349" v="747" actId="6549"/>
          <ac:spMkLst>
            <pc:docMk/>
            <pc:sldMk cId="2243973823" sldId="324"/>
            <ac:spMk id="6" creationId="{3461F257-8959-45BB-A775-8612B67728BB}"/>
          </ac:spMkLst>
        </pc:spChg>
        <pc:spChg chg="mod">
          <ac:chgData name="Hana Trávníčková" userId="9a2ebce7-4227-4244-b52c-15f98a78cca4" providerId="ADAL" clId="{127261D1-B5CC-403C-BE6D-32A938C99AE6}" dt="2021-12-01T13:16:23.537" v="741"/>
          <ac:spMkLst>
            <pc:docMk/>
            <pc:sldMk cId="2243973823" sldId="324"/>
            <ac:spMk id="7" creationId="{00000000-0000-0000-0000-000000000000}"/>
          </ac:spMkLst>
        </pc:spChg>
        <pc:spChg chg="mod">
          <ac:chgData name="Hana Trávníčková" userId="9a2ebce7-4227-4244-b52c-15f98a78cca4" providerId="ADAL" clId="{127261D1-B5CC-403C-BE6D-32A938C99AE6}" dt="2021-12-01T13:16:49.952" v="744" actId="1076"/>
          <ac:spMkLst>
            <pc:docMk/>
            <pc:sldMk cId="2243973823" sldId="324"/>
            <ac:spMk id="8" creationId="{00000000-0000-0000-0000-000000000000}"/>
          </ac:spMkLst>
        </pc:spChg>
      </pc:sldChg>
      <pc:sldChg chg="modSp mod">
        <pc:chgData name="Hana Trávníčková" userId="9a2ebce7-4227-4244-b52c-15f98a78cca4" providerId="ADAL" clId="{127261D1-B5CC-403C-BE6D-32A938C99AE6}" dt="2021-12-01T13:17:22.334" v="748" actId="20577"/>
        <pc:sldMkLst>
          <pc:docMk/>
          <pc:sldMk cId="729980486" sldId="326"/>
        </pc:sldMkLst>
        <pc:spChg chg="mod">
          <ac:chgData name="Hana Trávníčková" userId="9a2ebce7-4227-4244-b52c-15f98a78cca4" providerId="ADAL" clId="{127261D1-B5CC-403C-BE6D-32A938C99AE6}" dt="2021-12-01T13:17:22.334" v="748" actId="20577"/>
          <ac:spMkLst>
            <pc:docMk/>
            <pc:sldMk cId="729980486" sldId="326"/>
            <ac:spMk id="6" creationId="{F6C75356-DD2C-48CB-8EA3-9960200A47CD}"/>
          </ac:spMkLst>
        </pc:spChg>
        <pc:spChg chg="mod">
          <ac:chgData name="Hana Trávníčková" userId="9a2ebce7-4227-4244-b52c-15f98a78cca4" providerId="ADAL" clId="{127261D1-B5CC-403C-BE6D-32A938C99AE6}" dt="2021-12-01T13:16:28.934" v="742"/>
          <ac:spMkLst>
            <pc:docMk/>
            <pc:sldMk cId="729980486" sldId="326"/>
            <ac:spMk id="7" creationId="{00000000-0000-0000-0000-000000000000}"/>
          </ac:spMkLst>
        </pc:spChg>
        <pc:spChg chg="mod">
          <ac:chgData name="Hana Trávníčková" userId="9a2ebce7-4227-4244-b52c-15f98a78cca4" providerId="ADAL" clId="{127261D1-B5CC-403C-BE6D-32A938C99AE6}" dt="2021-12-01T13:16:41.054" v="743" actId="1076"/>
          <ac:spMkLst>
            <pc:docMk/>
            <pc:sldMk cId="729980486" sldId="326"/>
            <ac:spMk id="8" creationId="{00000000-0000-0000-0000-000000000000}"/>
          </ac:spMkLst>
        </pc:spChg>
      </pc:sldChg>
      <pc:sldChg chg="addSp delSp modSp mod">
        <pc:chgData name="Hana Trávníčková" userId="9a2ebce7-4227-4244-b52c-15f98a78cca4" providerId="ADAL" clId="{127261D1-B5CC-403C-BE6D-32A938C99AE6}" dt="2021-12-01T13:17:48.695" v="750" actId="22"/>
        <pc:sldMkLst>
          <pc:docMk/>
          <pc:sldMk cId="1453566501" sldId="329"/>
        </pc:sldMkLst>
        <pc:spChg chg="mod">
          <ac:chgData name="Hana Trávníčková" userId="9a2ebce7-4227-4244-b52c-15f98a78cca4" providerId="ADAL" clId="{127261D1-B5CC-403C-BE6D-32A938C99AE6}" dt="2021-12-01T11:38:17.571" v="378" actId="6549"/>
          <ac:spMkLst>
            <pc:docMk/>
            <pc:sldMk cId="1453566501" sldId="329"/>
            <ac:spMk id="2" creationId="{00000000-0000-0000-0000-000000000000}"/>
          </ac:spMkLst>
        </pc:spChg>
        <pc:spChg chg="add del">
          <ac:chgData name="Hana Trávníčková" userId="9a2ebce7-4227-4244-b52c-15f98a78cca4" providerId="ADAL" clId="{127261D1-B5CC-403C-BE6D-32A938C99AE6}" dt="2021-12-01T13:17:48.695" v="750" actId="22"/>
          <ac:spMkLst>
            <pc:docMk/>
            <pc:sldMk cId="1453566501" sldId="329"/>
            <ac:spMk id="6" creationId="{EB71D534-D6CA-4285-BCAF-5921E24EA410}"/>
          </ac:spMkLst>
        </pc:spChg>
        <pc:spChg chg="mod">
          <ac:chgData name="Hana Trávníčková" userId="9a2ebce7-4227-4244-b52c-15f98a78cca4" providerId="ADAL" clId="{127261D1-B5CC-403C-BE6D-32A938C99AE6}" dt="2021-12-01T11:38:23.007" v="379" actId="14100"/>
          <ac:spMkLst>
            <pc:docMk/>
            <pc:sldMk cId="1453566501" sldId="329"/>
            <ac:spMk id="8" creationId="{82B9329C-941B-4B5F-B953-E6D52F368D4B}"/>
          </ac:spMkLst>
        </pc:spChg>
      </pc:sldChg>
      <pc:sldChg chg="modSp mod">
        <pc:chgData name="Hana Trávníčková" userId="9a2ebce7-4227-4244-b52c-15f98a78cca4" providerId="ADAL" clId="{127261D1-B5CC-403C-BE6D-32A938C99AE6}" dt="2021-12-01T13:14:01.794" v="721" actId="20577"/>
        <pc:sldMkLst>
          <pc:docMk/>
          <pc:sldMk cId="353177222" sldId="331"/>
        </pc:sldMkLst>
        <pc:spChg chg="mod">
          <ac:chgData name="Hana Trávníčková" userId="9a2ebce7-4227-4244-b52c-15f98a78cca4" providerId="ADAL" clId="{127261D1-B5CC-403C-BE6D-32A938C99AE6}" dt="2021-12-01T12:48:09.302" v="417" actId="1076"/>
          <ac:spMkLst>
            <pc:docMk/>
            <pc:sldMk cId="353177222" sldId="331"/>
            <ac:spMk id="2" creationId="{00000000-0000-0000-0000-000000000000}"/>
          </ac:spMkLst>
        </pc:spChg>
        <pc:spChg chg="mod">
          <ac:chgData name="Hana Trávníčková" userId="9a2ebce7-4227-4244-b52c-15f98a78cca4" providerId="ADAL" clId="{127261D1-B5CC-403C-BE6D-32A938C99AE6}" dt="2021-12-01T13:14:01.794" v="721" actId="20577"/>
          <ac:spMkLst>
            <pc:docMk/>
            <pc:sldMk cId="353177222" sldId="331"/>
            <ac:spMk id="9" creationId="{8E0517DA-6605-476A-ACA7-2FFC9853DC87}"/>
          </ac:spMkLst>
        </pc:spChg>
      </pc:sldChg>
      <pc:sldChg chg="modSp mod">
        <pc:chgData name="Hana Trávníčková" userId="9a2ebce7-4227-4244-b52c-15f98a78cca4" providerId="ADAL" clId="{127261D1-B5CC-403C-BE6D-32A938C99AE6}" dt="2021-12-01T13:14:36.078" v="729" actId="20577"/>
        <pc:sldMkLst>
          <pc:docMk/>
          <pc:sldMk cId="3649742094" sldId="335"/>
        </pc:sldMkLst>
        <pc:spChg chg="mod">
          <ac:chgData name="Hana Trávníčková" userId="9a2ebce7-4227-4244-b52c-15f98a78cca4" providerId="ADAL" clId="{127261D1-B5CC-403C-BE6D-32A938C99AE6}" dt="2021-12-01T13:14:36.078" v="729" actId="20577"/>
          <ac:spMkLst>
            <pc:docMk/>
            <pc:sldMk cId="3649742094" sldId="335"/>
            <ac:spMk id="6" creationId="{DA6E155F-7708-4CE7-A4AF-41D7F188807E}"/>
          </ac:spMkLst>
        </pc:spChg>
      </pc:sldChg>
      <pc:sldChg chg="modSp add mod">
        <pc:chgData name="Hana Trávníčková" userId="9a2ebce7-4227-4244-b52c-15f98a78cca4" providerId="ADAL" clId="{127261D1-B5CC-403C-BE6D-32A938C99AE6}" dt="2021-12-01T08:04:40.846" v="245" actId="1076"/>
        <pc:sldMkLst>
          <pc:docMk/>
          <pc:sldMk cId="4132894846" sldId="336"/>
        </pc:sldMkLst>
        <pc:spChg chg="mod">
          <ac:chgData name="Hana Trávníčková" userId="9a2ebce7-4227-4244-b52c-15f98a78cca4" providerId="ADAL" clId="{127261D1-B5CC-403C-BE6D-32A938C99AE6}" dt="2021-12-01T08:03:02.897" v="185" actId="14100"/>
          <ac:spMkLst>
            <pc:docMk/>
            <pc:sldMk cId="4132894846" sldId="336"/>
            <ac:spMk id="15" creationId="{00000000-0000-0000-0000-000000000000}"/>
          </ac:spMkLst>
        </pc:spChg>
        <pc:spChg chg="mod">
          <ac:chgData name="Hana Trávníčková" userId="9a2ebce7-4227-4244-b52c-15f98a78cca4" providerId="ADAL" clId="{127261D1-B5CC-403C-BE6D-32A938C99AE6}" dt="2021-12-01T08:03:38.981" v="210" actId="20577"/>
          <ac:spMkLst>
            <pc:docMk/>
            <pc:sldMk cId="4132894846" sldId="336"/>
            <ac:spMk id="17" creationId="{00000000-0000-0000-0000-000000000000}"/>
          </ac:spMkLst>
        </pc:spChg>
        <pc:spChg chg="mod">
          <ac:chgData name="Hana Trávníčková" userId="9a2ebce7-4227-4244-b52c-15f98a78cca4" providerId="ADAL" clId="{127261D1-B5CC-403C-BE6D-32A938C99AE6}" dt="2021-12-01T08:03:54.264" v="211" actId="1076"/>
          <ac:spMkLst>
            <pc:docMk/>
            <pc:sldMk cId="4132894846" sldId="336"/>
            <ac:spMk id="19" creationId="{00000000-0000-0000-0000-000000000000}"/>
          </ac:spMkLst>
        </pc:spChg>
        <pc:spChg chg="mod">
          <ac:chgData name="Hana Trávníčková" userId="9a2ebce7-4227-4244-b52c-15f98a78cca4" providerId="ADAL" clId="{127261D1-B5CC-403C-BE6D-32A938C99AE6}" dt="2021-12-01T08:02:16.667" v="177" actId="1076"/>
          <ac:spMkLst>
            <pc:docMk/>
            <pc:sldMk cId="4132894846" sldId="336"/>
            <ac:spMk id="20" creationId="{27068CC4-82DC-48CE-B15F-4944EB00BCF0}"/>
          </ac:spMkLst>
        </pc:spChg>
        <pc:spChg chg="mod">
          <ac:chgData name="Hana Trávníčková" userId="9a2ebce7-4227-4244-b52c-15f98a78cca4" providerId="ADAL" clId="{127261D1-B5CC-403C-BE6D-32A938C99AE6}" dt="2021-12-01T08:04:40.846" v="245" actId="1076"/>
          <ac:spMkLst>
            <pc:docMk/>
            <pc:sldMk cId="4132894846" sldId="336"/>
            <ac:spMk id="21" creationId="{00000000-0000-0000-0000-000000000000}"/>
          </ac:spMkLst>
        </pc:spChg>
        <pc:spChg chg="mod">
          <ac:chgData name="Hana Trávníčková" userId="9a2ebce7-4227-4244-b52c-15f98a78cca4" providerId="ADAL" clId="{127261D1-B5CC-403C-BE6D-32A938C99AE6}" dt="2021-12-01T08:02:24.957" v="178" actId="1076"/>
          <ac:spMkLst>
            <pc:docMk/>
            <pc:sldMk cId="4132894846" sldId="336"/>
            <ac:spMk id="25" creationId="{438CF85B-795F-4C87-A1A9-F00A0CBFBDB0}"/>
          </ac:spMkLst>
        </pc:spChg>
        <pc:spChg chg="mod">
          <ac:chgData name="Hana Trávníčková" userId="9a2ebce7-4227-4244-b52c-15f98a78cca4" providerId="ADAL" clId="{127261D1-B5CC-403C-BE6D-32A938C99AE6}" dt="2021-12-01T08:02:32.945" v="179" actId="1076"/>
          <ac:spMkLst>
            <pc:docMk/>
            <pc:sldMk cId="4132894846" sldId="336"/>
            <ac:spMk id="26" creationId="{288D560C-324A-48FE-95B0-BF8DFB219AC4}"/>
          </ac:spMkLst>
        </pc:spChg>
        <pc:spChg chg="mod">
          <ac:chgData name="Hana Trávníčková" userId="9a2ebce7-4227-4244-b52c-15f98a78cca4" providerId="ADAL" clId="{127261D1-B5CC-403C-BE6D-32A938C99AE6}" dt="2021-12-01T08:02:37.818" v="180" actId="1076"/>
          <ac:spMkLst>
            <pc:docMk/>
            <pc:sldMk cId="4132894846" sldId="336"/>
            <ac:spMk id="27" creationId="{8F53B22F-F5A8-4FD0-A9C8-04088146ADE0}"/>
          </ac:spMkLst>
        </pc:spChg>
      </pc:sldChg>
      <pc:sldChg chg="modSp add mod">
        <pc:chgData name="Hana Trávníčková" userId="9a2ebce7-4227-4244-b52c-15f98a78cca4" providerId="ADAL" clId="{127261D1-B5CC-403C-BE6D-32A938C99AE6}" dt="2021-12-01T13:21:03.015" v="805" actId="1076"/>
        <pc:sldMkLst>
          <pc:docMk/>
          <pc:sldMk cId="1777383664" sldId="337"/>
        </pc:sldMkLst>
        <pc:spChg chg="mod">
          <ac:chgData name="Hana Trávníčková" userId="9a2ebce7-4227-4244-b52c-15f98a78cca4" providerId="ADAL" clId="{127261D1-B5CC-403C-BE6D-32A938C99AE6}" dt="2021-12-01T13:21:03.015" v="805" actId="1076"/>
          <ac:spMkLst>
            <pc:docMk/>
            <pc:sldMk cId="1777383664" sldId="337"/>
            <ac:spMk id="18" creationId="{F06DFA9B-47FC-44DA-83FF-7128DBA810C7}"/>
          </ac:spMkLst>
        </pc:spChg>
      </pc:sldChg>
      <pc:sldChg chg="modSp add mod">
        <pc:chgData name="Hana Trávníčková" userId="9a2ebce7-4227-4244-b52c-15f98a78cca4" providerId="ADAL" clId="{127261D1-B5CC-403C-BE6D-32A938C99AE6}" dt="2021-12-01T13:21:29.791" v="819" actId="1076"/>
        <pc:sldMkLst>
          <pc:docMk/>
          <pc:sldMk cId="2359724289" sldId="338"/>
        </pc:sldMkLst>
        <pc:spChg chg="mod">
          <ac:chgData name="Hana Trávníčková" userId="9a2ebce7-4227-4244-b52c-15f98a78cca4" providerId="ADAL" clId="{127261D1-B5CC-403C-BE6D-32A938C99AE6}" dt="2021-12-01T13:21:29.791" v="819" actId="1076"/>
          <ac:spMkLst>
            <pc:docMk/>
            <pc:sldMk cId="2359724289" sldId="338"/>
            <ac:spMk id="18" creationId="{F06DFA9B-47FC-44DA-83FF-7128DBA810C7}"/>
          </ac:spMkLst>
        </pc:spChg>
      </pc:sldChg>
      <pc:sldChg chg="addSp delSp modSp add mod">
        <pc:chgData name="Hana Trávníčková" userId="9a2ebce7-4227-4244-b52c-15f98a78cca4" providerId="ADAL" clId="{127261D1-B5CC-403C-BE6D-32A938C99AE6}" dt="2021-12-01T13:30:43.935" v="992" actId="14100"/>
        <pc:sldMkLst>
          <pc:docMk/>
          <pc:sldMk cId="922169994" sldId="339"/>
        </pc:sldMkLst>
        <pc:spChg chg="mod">
          <ac:chgData name="Hana Trávníčková" userId="9a2ebce7-4227-4244-b52c-15f98a78cca4" providerId="ADAL" clId="{127261D1-B5CC-403C-BE6D-32A938C99AE6}" dt="2021-12-01T13:30:43.935" v="992" actId="14100"/>
          <ac:spMkLst>
            <pc:docMk/>
            <pc:sldMk cId="922169994" sldId="339"/>
            <ac:spMk id="2" creationId="{00000000-0000-0000-0000-000000000000}"/>
          </ac:spMkLst>
        </pc:spChg>
        <pc:spChg chg="del mod">
          <ac:chgData name="Hana Trávníčková" userId="9a2ebce7-4227-4244-b52c-15f98a78cca4" providerId="ADAL" clId="{127261D1-B5CC-403C-BE6D-32A938C99AE6}" dt="2021-12-01T13:25:10.263" v="957" actId="478"/>
          <ac:spMkLst>
            <pc:docMk/>
            <pc:sldMk cId="922169994" sldId="339"/>
            <ac:spMk id="6" creationId="{F6C75356-DD2C-48CB-8EA3-9960200A47CD}"/>
          </ac:spMkLst>
        </pc:spChg>
        <pc:spChg chg="mod">
          <ac:chgData name="Hana Trávníčková" userId="9a2ebce7-4227-4244-b52c-15f98a78cca4" providerId="ADAL" clId="{127261D1-B5CC-403C-BE6D-32A938C99AE6}" dt="2021-12-01T13:30:16.843" v="991" actId="1076"/>
          <ac:spMkLst>
            <pc:docMk/>
            <pc:sldMk cId="922169994" sldId="339"/>
            <ac:spMk id="7" creationId="{00000000-0000-0000-0000-000000000000}"/>
          </ac:spMkLst>
        </pc:spChg>
        <pc:spChg chg="add del mod">
          <ac:chgData name="Hana Trávníčková" userId="9a2ebce7-4227-4244-b52c-15f98a78cca4" providerId="ADAL" clId="{127261D1-B5CC-403C-BE6D-32A938C99AE6}" dt="2021-12-01T13:30:07.440" v="989" actId="1076"/>
          <ac:spMkLst>
            <pc:docMk/>
            <pc:sldMk cId="922169994" sldId="339"/>
            <ac:spMk id="8" creationId="{00000000-0000-0000-0000-000000000000}"/>
          </ac:spMkLst>
        </pc:spChg>
      </pc:sldChg>
      <pc:sldChg chg="delSp modSp add mod">
        <pc:chgData name="Hana Trávníčková" userId="9a2ebce7-4227-4244-b52c-15f98a78cca4" providerId="ADAL" clId="{127261D1-B5CC-403C-BE6D-32A938C99AE6}" dt="2021-12-01T13:33:01.590" v="1010" actId="1076"/>
        <pc:sldMkLst>
          <pc:docMk/>
          <pc:sldMk cId="2697800287" sldId="340"/>
        </pc:sldMkLst>
        <pc:spChg chg="mod">
          <ac:chgData name="Hana Trávníčková" userId="9a2ebce7-4227-4244-b52c-15f98a78cca4" providerId="ADAL" clId="{127261D1-B5CC-403C-BE6D-32A938C99AE6}" dt="2021-12-01T13:32:43.582" v="1006" actId="1076"/>
          <ac:spMkLst>
            <pc:docMk/>
            <pc:sldMk cId="2697800287" sldId="340"/>
            <ac:spMk id="2" creationId="{00000000-0000-0000-0000-000000000000}"/>
          </ac:spMkLst>
        </pc:spChg>
        <pc:spChg chg="mod">
          <ac:chgData name="Hana Trávníčková" userId="9a2ebce7-4227-4244-b52c-15f98a78cca4" providerId="ADAL" clId="{127261D1-B5CC-403C-BE6D-32A938C99AE6}" dt="2021-12-01T13:33:01.590" v="1010" actId="1076"/>
          <ac:spMkLst>
            <pc:docMk/>
            <pc:sldMk cId="2697800287" sldId="340"/>
            <ac:spMk id="7" creationId="{00000000-0000-0000-0000-000000000000}"/>
          </ac:spMkLst>
        </pc:spChg>
        <pc:spChg chg="del">
          <ac:chgData name="Hana Trávníčková" userId="9a2ebce7-4227-4244-b52c-15f98a78cca4" providerId="ADAL" clId="{127261D1-B5CC-403C-BE6D-32A938C99AE6}" dt="2021-12-01T13:32:53.192" v="1009" actId="478"/>
          <ac:spMkLst>
            <pc:docMk/>
            <pc:sldMk cId="2697800287" sldId="340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82A23-F336-47F4-BD85-1F941B84E89B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F3BB6-DAF8-4154-81D6-C954F7509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633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07DB6-E2C9-4D2F-A06C-3691B4B4D3E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735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3BB6-DAF8-4154-81D6-C954F7509E6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995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3BB6-DAF8-4154-81D6-C954F7509E6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70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3BB6-DAF8-4154-81D6-C954F7509E6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091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3BB6-DAF8-4154-81D6-C954F7509E6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722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3BB6-DAF8-4154-81D6-C954F7509E6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457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3BB6-DAF8-4154-81D6-C954F7509E6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479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3BB6-DAF8-4154-81D6-C954F7509E6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88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3BB6-DAF8-4154-81D6-C954F7509E6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660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3BB6-DAF8-4154-81D6-C954F7509E6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597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3BB6-DAF8-4154-81D6-C954F7509E6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043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3BB6-DAF8-4154-81D6-C954F7509E6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108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3BB6-DAF8-4154-81D6-C954F7509E6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368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3BB6-DAF8-4154-81D6-C954F7509E6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923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3BB6-DAF8-4154-81D6-C954F7509E6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91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55107" y="958044"/>
            <a:ext cx="4777785" cy="797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50" b="0" i="0">
                <a:solidFill>
                  <a:srgbClr val="4AE3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4AE3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9561830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49830" y="2805910"/>
            <a:ext cx="3838575" cy="548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9400" y="4481726"/>
            <a:ext cx="8891644" cy="13207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20198" y="6640437"/>
            <a:ext cx="13047603" cy="1654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9794" y="3190474"/>
            <a:ext cx="16088411" cy="5662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4AE3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travnickova@asitis.cz" TargetMode="External"/><Relationship Id="rId2" Type="http://schemas.openxmlformats.org/officeDocument/2006/relationships/hyperlink" Target="mailto:Miroslav.Kostroun@karvina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09600" y="743818"/>
            <a:ext cx="16459199" cy="37710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8940" marR="5080" indent="-396875" algn="ctr">
              <a:lnSpc>
                <a:spcPct val="116199"/>
              </a:lnSpc>
              <a:spcBef>
                <a:spcPts val="105"/>
              </a:spcBef>
            </a:pPr>
            <a:r>
              <a:rPr sz="7200" b="1" dirty="0">
                <a:solidFill>
                  <a:srgbClr val="FFFFFF"/>
                </a:solidFill>
                <a:latin typeface="Arial"/>
                <a:cs typeface="Arial"/>
              </a:rPr>
              <a:t>ADAPTAČNÍ  STRATEGIE</a:t>
            </a:r>
            <a:r>
              <a:rPr lang="cs-CZ" sz="7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marL="408940" marR="5080" indent="-396875" algn="ctr">
              <a:lnSpc>
                <a:spcPct val="116199"/>
              </a:lnSpc>
              <a:spcBef>
                <a:spcPts val="105"/>
              </a:spcBef>
            </a:pPr>
            <a:r>
              <a:rPr lang="cs-CZ" sz="7200" b="1" dirty="0">
                <a:solidFill>
                  <a:srgbClr val="FFFFFF"/>
                </a:solidFill>
                <a:latin typeface="Arial"/>
                <a:cs typeface="Arial"/>
              </a:rPr>
              <a:t>STATUTÁRNÍHO MĚSTA KARVINÁ NA ZMĚNU KLIMATU</a:t>
            </a:r>
            <a:endParaRPr sz="7200" dirty="0">
              <a:latin typeface="Arial"/>
              <a:cs typeface="Arial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BD2DB3-1635-4CFB-A74F-1BF8877F6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9029700"/>
            <a:ext cx="2696628" cy="88899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CB72EDB7-310E-48A7-959B-83929C720E68}"/>
              </a:ext>
            </a:extLst>
          </p:cNvPr>
          <p:cNvSpPr txBox="1">
            <a:spLocks/>
          </p:cNvSpPr>
          <p:nvPr/>
        </p:nvSpPr>
        <p:spPr>
          <a:xfrm>
            <a:off x="1447800" y="5258668"/>
            <a:ext cx="16002000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5050" b="0" i="0">
                <a:solidFill>
                  <a:srgbClr val="4AE3FF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/>
            <a:br>
              <a:rPr lang="cs-CZ" sz="32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3200" kern="0" dirty="0">
                <a:latin typeface="Arial" panose="020B0604020202020204" pitchFamily="34" charset="0"/>
                <a:cs typeface="Arial" panose="020B0604020202020204" pitchFamily="34" charset="0"/>
              </a:rPr>
              <a:t>PROJEKT „ADAPTAČNÍ STRATEGIE NA ZMĚNU KLIMATU MĚSTA KARVINÁ", REGISTRAČNÍ ČÍSLO PROJEKTU: 3194100020.  </a:t>
            </a:r>
            <a:br>
              <a:rPr lang="cs-CZ" sz="32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kern="0" dirty="0">
                <a:latin typeface="Arial" panose="020B0604020202020204" pitchFamily="34" charset="0"/>
                <a:cs typeface="Arial" panose="020B0604020202020204" pitchFamily="34" charset="0"/>
              </a:rPr>
              <a:t>FINANCOVÁNO Z FONDŮ EHP A NORSKA 2014-2021 – program CZ-ENVIRONMENT.</a:t>
            </a:r>
            <a:br>
              <a:rPr lang="cs-CZ" sz="32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9">
            <a:extLst>
              <a:ext uri="{FF2B5EF4-FFF2-40B4-BE49-F238E27FC236}">
                <a16:creationId xmlns:a16="http://schemas.microsoft.com/office/drawing/2014/main" id="{C689F106-7661-4BE5-A71C-42B433CB43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5" y="8192166"/>
            <a:ext cx="1637273" cy="183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90500"/>
            <a:ext cx="18288000" cy="10820399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52475" y="342349"/>
            <a:ext cx="16334935" cy="948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15000"/>
              </a:lnSpc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Strategický cíl 1.: </a:t>
            </a: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Karviná je odolná </a:t>
            </a:r>
            <a:r>
              <a:rPr lang="x-none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vůči hrozbám vyplývajícím ze změny klimatu</a:t>
            </a: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Specifický cíl: </a:t>
            </a: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 Snížit dopady extrémních hydrologických jevů v zastavěném území i v krajině</a:t>
            </a:r>
            <a:endParaRPr lang="cs-CZ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" y="1714500"/>
            <a:ext cx="17068800" cy="45719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DC8D05E-7EE9-45E4-A613-01848B297BCB}"/>
              </a:ext>
            </a:extLst>
          </p:cNvPr>
          <p:cNvSpPr txBox="1"/>
          <p:nvPr/>
        </p:nvSpPr>
        <p:spPr>
          <a:xfrm>
            <a:off x="752475" y="1925338"/>
            <a:ext cx="15020925" cy="934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Navrhovaná opatření:</a:t>
            </a:r>
          </a:p>
          <a:p>
            <a:pPr>
              <a:lnSpc>
                <a:spcPct val="115000"/>
              </a:lnSpc>
            </a:pP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Zvyšování podílu propustných ploch - postupná přeměna nepropustných ploch na propustné</a:t>
            </a:r>
          </a:p>
          <a:p>
            <a:pPr marL="457200" lvl="0" indent="-4572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Posilování kapacity kanalizace pro případy přívalových povodní</a:t>
            </a:r>
          </a:p>
          <a:p>
            <a:pPr marL="457200" lvl="0" indent="-4572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Výsadba vzrůstné zeleně v krajině</a:t>
            </a:r>
          </a:p>
          <a:p>
            <a:pPr marL="457200" lvl="0" indent="-4572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Realizace mezí, remízků</a:t>
            </a:r>
          </a:p>
          <a:p>
            <a:pPr marL="457200" lvl="0" indent="-4572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Budování suchých a mokrých poldrů</a:t>
            </a:r>
          </a:p>
          <a:p>
            <a:pPr marL="457200" lvl="0" indent="-4572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Využívání stávající a budování nové vsakovací infrastruktury v krajině</a:t>
            </a:r>
          </a:p>
          <a:p>
            <a:pPr marL="342900" lvl="0" indent="-342900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Navrhované prioritní projekty = projekty v Akčním plánu:</a:t>
            </a:r>
          </a:p>
          <a:p>
            <a:pPr lvl="0">
              <a:lnSpc>
                <a:spcPct val="115000"/>
              </a:lnSpc>
              <a:buSzPts val="1200"/>
            </a:pPr>
            <a:endParaRPr lang="cs-CZ" sz="2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Revitalizace vodního toku Mlýnka v Karviné 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Revitalizace vodního toku kanalizační stoka Alfa 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Revitalizace toku v parku Dubina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Odstranění zpevněné plochy na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p.č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536 v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k.ú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Karviná – město</a:t>
            </a:r>
          </a:p>
          <a:p>
            <a:pPr lvl="0">
              <a:lnSpc>
                <a:spcPct val="115000"/>
              </a:lnSpc>
              <a:buSzPts val="1200"/>
            </a:pPr>
            <a:endParaRPr lang="cs-CZ" sz="26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endParaRPr lang="cs-CZ" sz="26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03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90500"/>
            <a:ext cx="18288000" cy="10820399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62000" y="1714500"/>
            <a:ext cx="17068800" cy="45719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16B54D96-5527-4FB5-9A65-28E24C2BF77E}"/>
              </a:ext>
            </a:extLst>
          </p:cNvPr>
          <p:cNvSpPr txBox="1">
            <a:spLocks/>
          </p:cNvSpPr>
          <p:nvPr/>
        </p:nvSpPr>
        <p:spPr>
          <a:xfrm>
            <a:off x="752475" y="342349"/>
            <a:ext cx="16334935" cy="948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l">
              <a:lnSpc>
                <a:spcPct val="115000"/>
              </a:lnSpc>
            </a:pPr>
            <a:r>
              <a:rPr lang="cs-CZ" sz="2800" b="1" kern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Strategický cíl 1.: </a:t>
            </a:r>
            <a:r>
              <a:rPr lang="cs-CZ" sz="2800" b="1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Karviná</a:t>
            </a:r>
            <a:r>
              <a:rPr lang="x-none" sz="2800" b="1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odoln</a:t>
            </a:r>
            <a:r>
              <a:rPr lang="cs-CZ" sz="2800" b="1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x-none" sz="2800" b="1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vůči hrozbám vyplývajícím ze změny klimatu</a:t>
            </a:r>
            <a:r>
              <a:rPr lang="cs-CZ" sz="2800" b="1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2800" b="1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Specifický cíl: </a:t>
            </a: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Zvýšit ekologickou stabilitu území</a:t>
            </a:r>
            <a:endParaRPr lang="cs-CZ" sz="2400" kern="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E513377-1F0D-489B-A132-71AE749A0730}"/>
              </a:ext>
            </a:extLst>
          </p:cNvPr>
          <p:cNvSpPr txBox="1"/>
          <p:nvPr/>
        </p:nvSpPr>
        <p:spPr>
          <a:xfrm>
            <a:off x="752475" y="2173065"/>
            <a:ext cx="131064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Navrhovaná opatření:</a:t>
            </a:r>
          </a:p>
          <a:p>
            <a:pPr>
              <a:lnSpc>
                <a:spcPct val="115000"/>
              </a:lnSpc>
            </a:pP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Zavádění a realizace nových ploch pro stabilní krajinotvorné prvky</a:t>
            </a:r>
          </a:p>
          <a:p>
            <a:pPr marL="457200" indent="-4572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Krajinný management </a:t>
            </a:r>
          </a:p>
          <a:p>
            <a:pPr marL="457200" lvl="0" indent="-4572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</a:pP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Navrhované prioritní projekty = projekty v Akčním plánu:</a:t>
            </a:r>
          </a:p>
          <a:p>
            <a:pPr lvl="0">
              <a:lnSpc>
                <a:spcPct val="115000"/>
              </a:lnSpc>
              <a:buSzPts val="1200"/>
            </a:pPr>
            <a:endParaRPr lang="cs-CZ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Potlačení invazivních druhů rostlin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likvidace jmelí, chorob a škůdců</a:t>
            </a:r>
          </a:p>
          <a:p>
            <a:pPr lvl="0">
              <a:lnSpc>
                <a:spcPct val="115000"/>
              </a:lnSpc>
              <a:buSzPts val="1200"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31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90500"/>
            <a:ext cx="18288000" cy="10820399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2000" y="84360"/>
            <a:ext cx="16334935" cy="2754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15000"/>
              </a:lnSpc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Strategický cíl 1.: </a:t>
            </a: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Karviná je odolná </a:t>
            </a:r>
            <a:r>
              <a:rPr lang="x-none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vůči hrozbám vyplývajícím ze změny klimatu</a:t>
            </a: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Specifický cíl: </a:t>
            </a: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Zlepšit připravenost města v oblasti krizového řízení s přihlédnutím k nejzranitelnějším skupinám obyvatelstva</a:t>
            </a: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00" y="1638300"/>
            <a:ext cx="17068800" cy="45719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BA904ED-4A4A-47F0-AC1D-DCCBB19FCEF8}"/>
              </a:ext>
            </a:extLst>
          </p:cNvPr>
          <p:cNvSpPr txBox="1"/>
          <p:nvPr/>
        </p:nvSpPr>
        <p:spPr>
          <a:xfrm>
            <a:off x="609600" y="2019300"/>
            <a:ext cx="16916400" cy="702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cs-CZ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Navrhovaná opatření:</a:t>
            </a:r>
          </a:p>
          <a:p>
            <a:pPr>
              <a:lnSpc>
                <a:spcPct val="115000"/>
              </a:lnSpc>
            </a:pPr>
            <a:endParaRPr lang="cs-CZ" sz="2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Revize činnosti krizového týmu ve vztahu k hrozbám vyplývajícím ze změny klimatu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Revize agendy krizového týmu, analýza rizik, priority krizového řízení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Koordinace opatření vedoucích ke snižování dopadů na nejzranitelnější skupiny obyvatelstva                                                                                                     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Informování občanů o možných rizicích hrozících ve městě prostřednictvím kampaní a osvětových akcí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systému včasného varování, sledujícího aktuální stav ve městě (např. předpověď počasí, předpokládaná hladina řeky, očekávané vlny veder, ...)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informačního kanálu pro obeznámení občanů v případě krize (např. SMS zprávy, místní rozhlas, ...)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Protipovodňová opatření (hráze, opravy mostů a propustků, suché nádrže)</a:t>
            </a:r>
          </a:p>
          <a:p>
            <a:pPr lvl="0" algn="just">
              <a:lnSpc>
                <a:spcPct val="115000"/>
              </a:lnSpc>
              <a:buSzPts val="1200"/>
            </a:pPr>
            <a:endParaRPr lang="cs-CZ" sz="2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</a:pPr>
            <a:r>
              <a:rPr lang="cs-CZ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Navrhované prioritní projekty = projekty v Akčním plánu:</a:t>
            </a:r>
          </a:p>
          <a:p>
            <a:pPr lvl="0">
              <a:lnSpc>
                <a:spcPct val="115000"/>
              </a:lnSpc>
              <a:buSzPts val="1200"/>
            </a:pPr>
            <a:endParaRPr lang="cs-CZ" sz="2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Revize povodňového a krizového plánu v souvislosti s hrozbami vyplývajícími ze změny</a:t>
            </a:r>
            <a:endParaRPr lang="cs-CZ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21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90500"/>
            <a:ext cx="18288000" cy="10820399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2000" y="84360"/>
            <a:ext cx="16334935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Strategický cíl 2.: </a:t>
            </a:r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Karviná</a:t>
            </a:r>
            <a:r>
              <a:rPr lang="x-none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příjemné město pro život s dostatkem zeleně a vody</a:t>
            </a:r>
            <a:b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Specifický cíl: 2.1. Zlepšit mikroklimatické podmínky ve městě a snížit rizika spojená s vysokými teplotami během vln horka</a:t>
            </a:r>
            <a:b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5815" y="1562100"/>
            <a:ext cx="17068800" cy="45719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E0517DA-6605-476A-ACA7-2FFC9853DC87}"/>
              </a:ext>
            </a:extLst>
          </p:cNvPr>
          <p:cNvSpPr txBox="1"/>
          <p:nvPr/>
        </p:nvSpPr>
        <p:spPr>
          <a:xfrm>
            <a:off x="609600" y="2019300"/>
            <a:ext cx="13106400" cy="845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Navrhovaná opatření:</a:t>
            </a:r>
          </a:p>
          <a:p>
            <a:pPr>
              <a:lnSpc>
                <a:spcPct val="115000"/>
              </a:lnSpc>
            </a:pP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Budování extenzivních a intenzivních zelených střech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systému vertikální zeleně 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Revitalizace stávajících ploch zeleně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Výsadba vzrůstné zeleně v uličních profilech (pozn. v místech, kde je to možné)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Výsadba vzrůstné zeleně v koridorech s vysokou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absorbcí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slunečního záření 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Aplikace stínění budov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Implementace stínících altánků ve veřejných prostranstvích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Budování sítě odpočinkových zón v centru města (se stíněním/zelení/lavičkou)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Zavedení sítě pítek s pitnou vodou 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Ochlazování veřejných prostranství rozprašovanou vodou a jinými vodními prvky</a:t>
            </a:r>
          </a:p>
          <a:p>
            <a:pPr lvl="0">
              <a:lnSpc>
                <a:spcPct val="115000"/>
              </a:lnSpc>
              <a:buSzPts val="1200"/>
            </a:pP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46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6095" y="-266700"/>
            <a:ext cx="18288000" cy="10820399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2000" y="84360"/>
            <a:ext cx="16334935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Strategický cíl 2.: </a:t>
            </a:r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Karviná</a:t>
            </a:r>
            <a:r>
              <a:rPr lang="x-none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příjemné město pro život s dostatkem zeleně a vody</a:t>
            </a:r>
            <a:b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Specifický cíl: 2.1. Zlepšit mikroklimatické podmínky ve městě a snížit rizika spojená s vysokými teplotami během vln horka</a:t>
            </a:r>
            <a:b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5815" y="1562100"/>
            <a:ext cx="17068800" cy="45719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E0517DA-6605-476A-ACA7-2FFC9853DC87}"/>
              </a:ext>
            </a:extLst>
          </p:cNvPr>
          <p:cNvSpPr txBox="1"/>
          <p:nvPr/>
        </p:nvSpPr>
        <p:spPr>
          <a:xfrm>
            <a:off x="609600" y="2019300"/>
            <a:ext cx="15697200" cy="5996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buSzPts val="1200"/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Navrhované prioritní projekty = projekty v Akčním plánu:</a:t>
            </a:r>
          </a:p>
          <a:p>
            <a:pPr lvl="0">
              <a:lnSpc>
                <a:spcPct val="115000"/>
              </a:lnSpc>
              <a:buSzPts val="1200"/>
            </a:pPr>
            <a:endParaRPr lang="cs-CZ" sz="2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SzPct val="100000"/>
              <a:buFont typeface="Symbol" panose="05050102010706020507" pitchFamily="18" charset="2"/>
              <a:buChar char="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„Zelené sídliště“ – cílem je zpracovat územní studii se zapracováním prvků směřujících k adaptaci na změnu klimatu a s velkým důrazem kladeným na modro-zelenou infrastrukturu – vytvoření zelených a ochlazujících ostrovů v lokalitě, uplatnění inovativních prvků ochlazování území apod.</a:t>
            </a:r>
          </a:p>
          <a:p>
            <a:pPr marL="342900" indent="-342900" algn="just">
              <a:lnSpc>
                <a:spcPct val="115000"/>
              </a:lnSpc>
              <a:buSzPct val="100000"/>
              <a:buFont typeface="Symbol" panose="05050102010706020507" pitchFamily="18" charset="2"/>
              <a:buChar char="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Revitalizace prostranství u OD Prior včetně spojky směrem na náměstí (územní studie)</a:t>
            </a:r>
          </a:p>
          <a:p>
            <a:pPr marL="342900" indent="-342900" algn="just">
              <a:lnSpc>
                <a:spcPct val="115000"/>
              </a:lnSpc>
              <a:buSzPct val="100000"/>
              <a:buFont typeface="Symbol" panose="05050102010706020507" pitchFamily="18" charset="2"/>
              <a:buChar char="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Realizace opatření navržených v Koncepci zeleně (např. Masarykovo nám., Parkově upravená plocha a uliční zeleň tř. 17.   listopadu, Park B. Němcové, Stromořadí Fryštátská, Žižkova, Mickiewiczova, Uliční zeleň Borovského, Fryštátská, Centrální tržiště, Střední zdravotnická škola Borovského, Park Bažantnice, Parkově upravená plocha Komenského, Stromořadí Olšiny)</a:t>
            </a:r>
          </a:p>
        </p:txBody>
      </p:sp>
    </p:spTree>
    <p:extLst>
      <p:ext uri="{BB962C8B-B14F-4D97-AF65-F5344CB8AC3E}">
        <p14:creationId xmlns:p14="http://schemas.microsoft.com/office/powerpoint/2010/main" val="353177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90500"/>
            <a:ext cx="18288000" cy="10820399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3385" y="266700"/>
            <a:ext cx="16334935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Strategický cíl 2.: </a:t>
            </a:r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Karviná</a:t>
            </a:r>
            <a:r>
              <a:rPr lang="x-none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příjemné město pro život s dostatkem zeleně a vody</a:t>
            </a:r>
            <a:b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Specifický cíl: 2.2. Zvýšit efektivitu hospodaření s vodou ve městě i v krajině</a:t>
            </a:r>
            <a:b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5815" y="1562100"/>
            <a:ext cx="17068800" cy="45719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A6E155F-7708-4CE7-A4AF-41D7F188807E}"/>
              </a:ext>
            </a:extLst>
          </p:cNvPr>
          <p:cNvSpPr txBox="1"/>
          <p:nvPr/>
        </p:nvSpPr>
        <p:spPr>
          <a:xfrm>
            <a:off x="515815" y="1881833"/>
            <a:ext cx="16154400" cy="7978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Navrhovaná opatření: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hospodaření s dešťovou vodou (HDV)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Systémy na recyklaci šedé vody</a:t>
            </a:r>
          </a:p>
          <a:p>
            <a:pPr lvl="0" algn="just">
              <a:lnSpc>
                <a:spcPct val="115000"/>
              </a:lnSpc>
              <a:buSzPts val="1200"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Navrhované prioritní projekty = projekty v Akčním plánu: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Green Urban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Academy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Karviná </a:t>
            </a:r>
            <a:r>
              <a:rPr lang="cs-CZ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cílem projektu je vytvořit nové meziuniverzitní centrum tematicky zaměřené na udržitelné bydlení, zavedení principů inovativního řešení architektury – renovace starších budov, vznik nové, inspirativní zelené čtvrti. Cílem je přispět ke snížení energetické náročnosti města, v kombinaci čisté energetiky a podpory zelené infrastruktury zlepšit celkovou uhlíkovou bilanci města, zlepšit hospodaření s vodou ve městě, zvýšit využívání principů cirkulární ekonomiky při nakládání s vodou, zvýšit množství zadržované vody ve městě.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Poldry pro zachycení a zpomalení odtoku dešťových vod v 7 vymezených plochách územního plánu města (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k.ú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Karviná-město, Ráj)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Dešťové zdrže pro zachycení a zpomalení odtoku dešťových vod ve 4 vymezených plochách územního plánu města (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k.ú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Karviná-město, Ráj)</a:t>
            </a:r>
          </a:p>
        </p:txBody>
      </p:sp>
    </p:spTree>
    <p:extLst>
      <p:ext uri="{BB962C8B-B14F-4D97-AF65-F5344CB8AC3E}">
        <p14:creationId xmlns:p14="http://schemas.microsoft.com/office/powerpoint/2010/main" val="2520063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90500"/>
            <a:ext cx="18288000" cy="10820399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3385" y="266700"/>
            <a:ext cx="16334935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Strategický cíl 2.: </a:t>
            </a:r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Karviná</a:t>
            </a:r>
            <a:r>
              <a:rPr lang="x-none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příjemné město pro život s dostatkem zeleně a vody</a:t>
            </a:r>
            <a:b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Specifický cíl: 2.3. Karviná aktivně spolupracuje na přeměně </a:t>
            </a:r>
            <a:r>
              <a:rPr lang="cs-CZ" sz="28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pohornické</a:t>
            </a:r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krajiny</a:t>
            </a:r>
            <a:b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5815" y="1562100"/>
            <a:ext cx="17068800" cy="45719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A6E155F-7708-4CE7-A4AF-41D7F188807E}"/>
              </a:ext>
            </a:extLst>
          </p:cNvPr>
          <p:cNvSpPr txBox="1"/>
          <p:nvPr/>
        </p:nvSpPr>
        <p:spPr>
          <a:xfrm>
            <a:off x="609600" y="2019300"/>
            <a:ext cx="14630400" cy="743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Navrhovaná opatření:</a:t>
            </a:r>
          </a:p>
          <a:p>
            <a:pPr>
              <a:lnSpc>
                <a:spcPct val="115000"/>
              </a:lnSpc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8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přeměny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pohornické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krajiny v ekologicky stabilní území atraktivní pro obyvatele i návštěvníky</a:t>
            </a:r>
          </a:p>
          <a:p>
            <a:pPr lvl="0">
              <a:lnSpc>
                <a:spcPct val="115000"/>
              </a:lnSpc>
              <a:buSzPts val="1200"/>
            </a:pPr>
            <a:endParaRPr lang="cs-CZ" sz="2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Navrhované prioritní projekty = projekty v Akčním plánu:</a:t>
            </a:r>
          </a:p>
          <a:p>
            <a:pPr lvl="0">
              <a:lnSpc>
                <a:spcPct val="115000"/>
              </a:lnSpc>
              <a:buSzPts val="1200"/>
            </a:pPr>
            <a:endParaRPr lang="cs-CZ" sz="2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HUB – Identita jako potenciál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pohornické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krajiny - cílem projektu je vytvoření inovativního, koncepčního přístupu k revitalizaci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pohornického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dědictví, která je postavena na úsilí komunity o systémovou změnu území, ve které žije. Projekt usiluje o vytvoření zázemí pro komunitu a její aktivity participativní revitalizací brownfieldu. </a:t>
            </a:r>
          </a:p>
          <a:p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EDEN Karviná - výzkumný a vzdělávací park - cílem projektu je podpora obnovy průmyslově poškozené krajiny na území určené pro udržitelné pěstování rostlin, obnovu původních druhů flóry a fauny a návazného využití rekultivované krajiny pro výzkumné, vzdělávací a volnočasové aktivity. </a:t>
            </a:r>
          </a:p>
        </p:txBody>
      </p:sp>
    </p:spTree>
    <p:extLst>
      <p:ext uri="{BB962C8B-B14F-4D97-AF65-F5344CB8AC3E}">
        <p14:creationId xmlns:p14="http://schemas.microsoft.com/office/powerpoint/2010/main" val="3649742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66700"/>
            <a:ext cx="18288000" cy="10820399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3385" y="266700"/>
            <a:ext cx="16334935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cs-CZ" sz="28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Strategický </a:t>
            </a:r>
            <a:r>
              <a:rPr lang="cs-CZ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3.: </a:t>
            </a:r>
            <a:r>
              <a:rPr lang="x-none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Karviná aktivně snižuje svůj příspěvek ke změně klimatu a v roce 2050 je klimaticky neutrální</a:t>
            </a:r>
            <a:br>
              <a:rPr lang="cs-CZ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Specifický cíl: 3.1. Snížit emise v oblasti hospodaření s energií</a:t>
            </a:r>
            <a:br>
              <a:rPr lang="cs-CZ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6452" y="1714500"/>
            <a:ext cx="17068800" cy="45719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8676D1C-9491-4908-A856-2E52D6E3BA23}"/>
              </a:ext>
            </a:extLst>
          </p:cNvPr>
          <p:cNvSpPr txBox="1"/>
          <p:nvPr/>
        </p:nvSpPr>
        <p:spPr>
          <a:xfrm>
            <a:off x="609600" y="2019300"/>
            <a:ext cx="15316200" cy="987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Navrhovaná opatření:</a:t>
            </a: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Snížení energetické a emisní náročnosti v sektoru budov a veřejného osvětlení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Posílení energetické soběstačnosti a bezpečnosti dodávek energií 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Instalace OZE (zvyšovat množství OZE v majetku města) 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Komunitní energetika, decentralizace, flexibilita, rozvoj pokročilých řešení rozvoje města 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Zavádění a rozvoj energetického managementu </a:t>
            </a:r>
          </a:p>
          <a:p>
            <a:pPr lvl="0" algn="just">
              <a:lnSpc>
                <a:spcPct val="115000"/>
              </a:lnSpc>
              <a:buSzPts val="1200"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Navrhované prioritní projekty = projekty v Akčním plánu:</a:t>
            </a:r>
          </a:p>
          <a:p>
            <a:pPr marL="457200" indent="-4572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Vypracování emisní inventury (BEI) a zpracování SECAP</a:t>
            </a:r>
          </a:p>
          <a:p>
            <a:pPr marL="457200" indent="-4572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Rozšíření energetického managementu na další budovy ve správě města a městem zřízených nebo založených organizací </a:t>
            </a:r>
          </a:p>
          <a:p>
            <a:pPr marL="457200" indent="-4572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OZE a realizace úsporných opatření v sektoru budov (např. projekty „ARV“ - v rámci Horizon 2020, v jehož rámci bude mj. vytvořeno ukázkové řešení pro budovu Polikliniky Karviná,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Mizerov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zahrnující integraci OZE a skladování energie a projekt „PED“ Positive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Energeticky plusová čtvrť Karviná), včetně integrace využití OZE - spolupráce s ČVUT – UCEEB)</a:t>
            </a:r>
          </a:p>
          <a:p>
            <a:pPr algn="just"/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457200" lvl="0" indent="-457200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40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66700"/>
            <a:ext cx="18288000" cy="10820399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3385" y="266700"/>
            <a:ext cx="16334935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cs-CZ" sz="28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Strategický cíl 3.: </a:t>
            </a:r>
            <a:r>
              <a:rPr lang="x-none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Karviná aktivně snižuje svůj příspěvek ke změně klimatu a v roce 2050 je klimaticky neutrální</a:t>
            </a:r>
            <a:b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Specifický cíl: 3.2. Snížit emise v oblasti dopravy</a:t>
            </a:r>
            <a:br>
              <a:rPr lang="cs-CZ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5815" y="1714500"/>
            <a:ext cx="17068800" cy="45719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461F257-8959-45BB-A775-8612B67728BB}"/>
              </a:ext>
            </a:extLst>
          </p:cNvPr>
          <p:cNvSpPr txBox="1"/>
          <p:nvPr/>
        </p:nvSpPr>
        <p:spPr>
          <a:xfrm>
            <a:off x="609600" y="2019300"/>
            <a:ext cx="15468600" cy="6987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Navrhovaná opatření: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Zvýšení podílu nemotorové dopravy</a:t>
            </a:r>
          </a:p>
          <a:p>
            <a:pPr marL="457200" lvl="0" indent="-457200" algn="just">
              <a:lnSpc>
                <a:spcPct val="115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Zvýšení podílu nízkoemisní a bezemisní dopravy</a:t>
            </a:r>
          </a:p>
          <a:p>
            <a:pPr lvl="0" algn="just">
              <a:lnSpc>
                <a:spcPct val="115000"/>
              </a:lnSpc>
              <a:buSzPts val="1200"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Navrhované prioritní projekty = projekty v Akčním plánu: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Dostavba sítě cyklostezek ve městě a v jeho okolí, včetně související infrastruktury (lavičky, pítka, koše, přístřešky), mj. v souladu s projekty "Po stopách původní Karviné a Karvinské moře" a  "Cyklostezky, cyklotrasy, pěší turistika v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pohornické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krajině„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Udržení stávající sítě nabíjecích stanic pro elektrokola a elektromobily (5 stanic pro auta, 4 pro kola od 2022), případně rozšíření dle potřeby a poptávky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Zpracování studie proveditelnosti / koncepce řešení a rozvoje bezemisní (elektřina, vodík, apod.) dopravy v SMK využitím lokálních OZE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Rozšíření projektu využití elektromobility pro zaměstnance statutárního města Karviné </a:t>
            </a:r>
          </a:p>
          <a:p>
            <a:pPr algn="l">
              <a:lnSpc>
                <a:spcPct val="115000"/>
              </a:lnSpc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73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66700"/>
            <a:ext cx="18288000" cy="10820399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3385" y="266700"/>
            <a:ext cx="16334935" cy="2134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lvl="1" algn="l">
              <a:lnSpc>
                <a:spcPct val="115000"/>
              </a:lnSpc>
            </a:pPr>
            <a:r>
              <a:rPr lang="cs-CZ" sz="28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Strategický cíl 3.: </a:t>
            </a:r>
            <a:r>
              <a:rPr lang="x-none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Karviná aktivně snižuje svůj příspěvek ke změně klimatu a v roce 2050 je klimaticky neutrální</a:t>
            </a:r>
            <a:b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Specifický cíl: 3.3. Zvýšit zapojení veřejnosti v oblasti ochrany klimatu</a:t>
            </a:r>
            <a:br>
              <a:rPr lang="cs-CZ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00" b="1" dirty="0">
                <a:solidFill>
                  <a:srgbClr val="C459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cs-CZ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9293" y="1890726"/>
            <a:ext cx="17068800" cy="45719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6C75356-DD2C-48CB-8EA3-9960200A47CD}"/>
              </a:ext>
            </a:extLst>
          </p:cNvPr>
          <p:cNvSpPr txBox="1"/>
          <p:nvPr/>
        </p:nvSpPr>
        <p:spPr>
          <a:xfrm>
            <a:off x="609599" y="2019300"/>
            <a:ext cx="16334935" cy="845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Navrhovaná opatření:</a:t>
            </a: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Poskytování informací o klimatické změně</a:t>
            </a:r>
          </a:p>
          <a:p>
            <a:pPr marL="457200" lvl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Poskytování informací v oblasti dotací</a:t>
            </a:r>
          </a:p>
          <a:p>
            <a:pPr marL="457200" lvl="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Zapojení místních škol a mimoškolních vzdělávacích zařízení</a:t>
            </a:r>
          </a:p>
          <a:p>
            <a:pPr lvl="0" algn="just">
              <a:lnSpc>
                <a:spcPct val="115000"/>
              </a:lnSpc>
              <a:buSzPts val="1200"/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</a:pP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Navrhované prioritní projekty = projekty v Akčním plánu:</a:t>
            </a: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Rozšíření informačního servisu ke státním dotačním programům pro občany a podnikatelské subjekty (již částečně zavedeno 5 let (funguje zde Business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 poradenství je poskytováno také 1x týdne v rámci VZ na administraci strategického plánu Karviná všemi deseti (Bee partner a.s.), kdy funguje </a:t>
            </a:r>
            <a:r>
              <a:rPr lang="cs-CZ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-Stop-Shop – 10 h týdně dotačního poradenství (až do konce r. 2022)</a:t>
            </a:r>
          </a:p>
          <a:p>
            <a:pPr algn="l">
              <a:lnSpc>
                <a:spcPct val="115000"/>
              </a:lnSpc>
            </a:pP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Realizace projektů EVVO (environmentální vzdělávání, výchova a osvěta) pro širokou veřejnost, zaměřených na klimatickou změnu (Akce u příležitosti Dne Země, Hodiny Země, putovní výstavy, v rámci projektu SECAP -  informovanost veřejnosti s cílem zvýšení veřejného povědomí o tématech energetické efektivity využívaní obnovitelných zdrojů energie, odolnosti vůči změně klimatu a propojením energetiky a změny klimatu)</a:t>
            </a:r>
          </a:p>
          <a:p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8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3">
            <a:extLst>
              <a:ext uri="{FF2B5EF4-FFF2-40B4-BE49-F238E27FC236}">
                <a16:creationId xmlns:a16="http://schemas.microsoft.com/office/drawing/2014/main" id="{066C678A-B5E1-4218-87E8-F945762BAC50}"/>
              </a:ext>
            </a:extLst>
          </p:cNvPr>
          <p:cNvSpPr/>
          <p:nvPr/>
        </p:nvSpPr>
        <p:spPr>
          <a:xfrm>
            <a:off x="0" y="-242290"/>
            <a:ext cx="18288000" cy="2374976"/>
          </a:xfrm>
          <a:prstGeom prst="rect">
            <a:avLst/>
          </a:prstGeom>
          <a:solidFill>
            <a:srgbClr val="00344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1252" y="437198"/>
            <a:ext cx="7563484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0" b="1" dirty="0">
                <a:solidFill>
                  <a:schemeClr val="bg1"/>
                </a:solidFill>
                <a:latin typeface="Arial"/>
                <a:cs typeface="Arial"/>
              </a:rPr>
              <a:t>POSTUP PŘÍPRAV</a:t>
            </a:r>
            <a:endParaRPr sz="6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27068CC4-82DC-48CE-B15F-4944EB00BCF0}"/>
              </a:ext>
            </a:extLst>
          </p:cNvPr>
          <p:cNvSpPr/>
          <p:nvPr/>
        </p:nvSpPr>
        <p:spPr>
          <a:xfrm rot="16200000">
            <a:off x="1343343" y="2953265"/>
            <a:ext cx="447040" cy="390525"/>
          </a:xfrm>
          <a:custGeom>
            <a:avLst/>
            <a:gdLst/>
            <a:ahLst/>
            <a:cxnLst/>
            <a:rect l="l" t="t" r="r" b="b"/>
            <a:pathLst>
              <a:path w="447039" h="390525">
                <a:moveTo>
                  <a:pt x="0" y="0"/>
                </a:moveTo>
                <a:lnTo>
                  <a:pt x="446753" y="0"/>
                </a:lnTo>
                <a:lnTo>
                  <a:pt x="223372" y="390272"/>
                </a:lnTo>
                <a:lnTo>
                  <a:pt x="0" y="0"/>
                </a:lnTo>
                <a:close/>
              </a:path>
            </a:pathLst>
          </a:custGeom>
          <a:solidFill>
            <a:srgbClr val="D465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161191" y="3509413"/>
            <a:ext cx="3563209" cy="48885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800"/>
              </a:lnSpc>
              <a:spcBef>
                <a:spcPts val="95"/>
              </a:spcBef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ANAL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YTICKÁ ČÁST DO KONCE BŘEZNA (analýza zranitelnosti a mapování potenciálu adaptačních a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mitigačních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opatření)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53533" y="3518728"/>
            <a:ext cx="3102610" cy="21554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800"/>
              </a:lnSpc>
              <a:spcBef>
                <a:spcPts val="95"/>
              </a:spcBef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NÁVRHOVÁ ČÁST DO KONCE ČERVNA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04186" y="3495681"/>
            <a:ext cx="3653154" cy="1609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800"/>
              </a:lnSpc>
              <a:spcBef>
                <a:spcPts val="95"/>
              </a:spcBef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IMPLEMENTACE A AKČNÍ PLÁN DO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KONCE ŘÍJNA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481062" y="3495681"/>
            <a:ext cx="3067971" cy="27020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800"/>
              </a:lnSpc>
              <a:spcBef>
                <a:spcPts val="95"/>
              </a:spcBef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KONEČNÁ VERZE DOKUMENTU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KONCE PROSINCE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42BCB612-90D1-4030-BAFB-4B385626CF83}"/>
              </a:ext>
            </a:extLst>
          </p:cNvPr>
          <p:cNvSpPr/>
          <p:nvPr/>
        </p:nvSpPr>
        <p:spPr>
          <a:xfrm flipV="1">
            <a:off x="-509954" y="9079520"/>
            <a:ext cx="19413416" cy="87597"/>
          </a:xfrm>
          <a:custGeom>
            <a:avLst/>
            <a:gdLst/>
            <a:ahLst/>
            <a:cxnLst/>
            <a:rect l="l" t="t" r="r" b="b"/>
            <a:pathLst>
              <a:path w="12852400" h="39370">
                <a:moveTo>
                  <a:pt x="0" y="0"/>
                </a:moveTo>
                <a:lnTo>
                  <a:pt x="12852072" y="0"/>
                </a:lnTo>
                <a:lnTo>
                  <a:pt x="12852072" y="39156"/>
                </a:lnTo>
                <a:lnTo>
                  <a:pt x="0" y="39156"/>
                </a:lnTo>
                <a:lnTo>
                  <a:pt x="0" y="0"/>
                </a:lnTo>
                <a:close/>
              </a:path>
            </a:pathLst>
          </a:custGeom>
          <a:solidFill>
            <a:srgbClr val="D465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438CF85B-795F-4C87-A1A9-F00A0CBFBDB0}"/>
              </a:ext>
            </a:extLst>
          </p:cNvPr>
          <p:cNvSpPr/>
          <p:nvPr/>
        </p:nvSpPr>
        <p:spPr>
          <a:xfrm rot="16200000">
            <a:off x="5225276" y="2953264"/>
            <a:ext cx="447040" cy="390525"/>
          </a:xfrm>
          <a:custGeom>
            <a:avLst/>
            <a:gdLst/>
            <a:ahLst/>
            <a:cxnLst/>
            <a:rect l="l" t="t" r="r" b="b"/>
            <a:pathLst>
              <a:path w="447039" h="390525">
                <a:moveTo>
                  <a:pt x="0" y="0"/>
                </a:moveTo>
                <a:lnTo>
                  <a:pt x="446753" y="0"/>
                </a:lnTo>
                <a:lnTo>
                  <a:pt x="223372" y="390272"/>
                </a:lnTo>
                <a:lnTo>
                  <a:pt x="0" y="0"/>
                </a:lnTo>
                <a:close/>
              </a:path>
            </a:pathLst>
          </a:custGeom>
          <a:solidFill>
            <a:srgbClr val="D465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288D560C-324A-48FE-95B0-BF8DFB219AC4}"/>
              </a:ext>
            </a:extLst>
          </p:cNvPr>
          <p:cNvSpPr/>
          <p:nvPr/>
        </p:nvSpPr>
        <p:spPr>
          <a:xfrm rot="16200000">
            <a:off x="9294123" y="2953263"/>
            <a:ext cx="447040" cy="390525"/>
          </a:xfrm>
          <a:custGeom>
            <a:avLst/>
            <a:gdLst/>
            <a:ahLst/>
            <a:cxnLst/>
            <a:rect l="l" t="t" r="r" b="b"/>
            <a:pathLst>
              <a:path w="447039" h="390525">
                <a:moveTo>
                  <a:pt x="0" y="0"/>
                </a:moveTo>
                <a:lnTo>
                  <a:pt x="446753" y="0"/>
                </a:lnTo>
                <a:lnTo>
                  <a:pt x="223372" y="390272"/>
                </a:lnTo>
                <a:lnTo>
                  <a:pt x="0" y="0"/>
                </a:lnTo>
                <a:close/>
              </a:path>
            </a:pathLst>
          </a:custGeom>
          <a:solidFill>
            <a:srgbClr val="D465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9">
            <a:extLst>
              <a:ext uri="{FF2B5EF4-FFF2-40B4-BE49-F238E27FC236}">
                <a16:creationId xmlns:a16="http://schemas.microsoft.com/office/drawing/2014/main" id="{8F53B22F-F5A8-4FD0-A9C8-04088146ADE0}"/>
              </a:ext>
            </a:extLst>
          </p:cNvPr>
          <p:cNvSpPr/>
          <p:nvPr/>
        </p:nvSpPr>
        <p:spPr>
          <a:xfrm rot="16200000">
            <a:off x="13452805" y="2953263"/>
            <a:ext cx="447040" cy="390525"/>
          </a:xfrm>
          <a:custGeom>
            <a:avLst/>
            <a:gdLst/>
            <a:ahLst/>
            <a:cxnLst/>
            <a:rect l="l" t="t" r="r" b="b"/>
            <a:pathLst>
              <a:path w="447039" h="390525">
                <a:moveTo>
                  <a:pt x="0" y="0"/>
                </a:moveTo>
                <a:lnTo>
                  <a:pt x="446753" y="0"/>
                </a:lnTo>
                <a:lnTo>
                  <a:pt x="223372" y="390272"/>
                </a:lnTo>
                <a:lnTo>
                  <a:pt x="0" y="0"/>
                </a:lnTo>
                <a:close/>
              </a:path>
            </a:pathLst>
          </a:custGeom>
          <a:solidFill>
            <a:srgbClr val="D465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01197E4-DEDF-4D4A-A40C-52D722A4BB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384" y="716681"/>
            <a:ext cx="1387421" cy="4570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BDEFE2D-AFF2-4DF2-858F-A62292076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576" y="167287"/>
            <a:ext cx="1387421" cy="155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94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3">
            <a:extLst>
              <a:ext uri="{FF2B5EF4-FFF2-40B4-BE49-F238E27FC236}">
                <a16:creationId xmlns:a16="http://schemas.microsoft.com/office/drawing/2014/main" id="{CD64D206-D4F2-41B7-AFCD-D115EE154892}"/>
              </a:ext>
            </a:extLst>
          </p:cNvPr>
          <p:cNvSpPr/>
          <p:nvPr/>
        </p:nvSpPr>
        <p:spPr>
          <a:xfrm>
            <a:off x="12032" y="-208201"/>
            <a:ext cx="18288000" cy="10529290"/>
          </a:xfrm>
          <a:prstGeom prst="rect">
            <a:avLst/>
          </a:prstGeom>
          <a:solidFill>
            <a:srgbClr val="D4651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4DB4CB-C32D-4B0B-9876-D4CDB9C703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384" y="716681"/>
            <a:ext cx="1387421" cy="4570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3F9BCB-FE82-425F-A90B-149707C09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576" y="167287"/>
            <a:ext cx="1387421" cy="1555819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F06DFA9B-47FC-44DA-83FF-7128DBA810C7}"/>
              </a:ext>
            </a:extLst>
          </p:cNvPr>
          <p:cNvSpPr txBox="1">
            <a:spLocks/>
          </p:cNvSpPr>
          <p:nvPr/>
        </p:nvSpPr>
        <p:spPr>
          <a:xfrm>
            <a:off x="4298152" y="4120376"/>
            <a:ext cx="1226820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cs-CZ" sz="6500" b="1" kern="0" dirty="0">
                <a:solidFill>
                  <a:schemeClr val="bg1"/>
                </a:solidFill>
                <a:latin typeface="Arial"/>
                <a:cs typeface="Arial"/>
              </a:rPr>
              <a:t>IMPLEMENTAČNÍ ČÁST </a:t>
            </a:r>
            <a:endParaRPr lang="cs-CZ" sz="6500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7383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4063" y="-114300"/>
            <a:ext cx="18288000" cy="11277599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66800" y="2752438"/>
            <a:ext cx="16334935" cy="6181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15000"/>
              </a:lnSpc>
            </a:pPr>
            <a:r>
              <a:rPr lang="cs-CZ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Implementační část strategie je zaměřená na procesní řízení spojené s uvedením Adaptační strategie na změnu klimatu statutárního města Karviné do praxe. </a:t>
            </a:r>
            <a:br>
              <a:rPr lang="cs-CZ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cs-CZ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Jde o konkrétní způsob zapojení představitelů města a pracovníků magistrátu v rámci procesu přípravy, realizace, monitoringu a evaluace Adaptační strategie. </a:t>
            </a:r>
            <a:br>
              <a:rPr lang="cs-CZ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cs-CZ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Součástí je i kompetenční model pro potřeby identifikace klíčových aktérů pro oblast koncepční práce v oblasti životního prostředí a environmentálně udržitelného rozvoje města.</a:t>
            </a:r>
            <a:br>
              <a:rPr lang="cs-CZ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cs-CZ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cs-CZ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00" y="9407602"/>
            <a:ext cx="17068800" cy="45719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2169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66700"/>
            <a:ext cx="18288000" cy="10820399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76532" y="14037"/>
            <a:ext cx="16334935" cy="12345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15000"/>
              </a:lnSpc>
            </a:pPr>
            <a:r>
              <a:rPr lang="cs-CZ" sz="28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NASTAVENÍ ŘÍDÍCÍ STRUKTURY</a:t>
            </a:r>
            <a:br>
              <a:rPr lang="cs-CZ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Vrcholnou jednotkou řídící struktury je Řídící skupina (ŘS), která je složená z odborníků a představitelů města odpovědných za úspěšnou implementaci strategie. </a:t>
            </a:r>
            <a:br>
              <a:rPr lang="cs-CZ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Frekvence setkávání ŘS je 1–2x ročně. Na základě potřeby, zejména v případě aktualizace celé strategie, jsou schůzky naplánovány častěji.</a:t>
            </a:r>
            <a:br>
              <a:rPr lang="cs-CZ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cs-CZ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RIZIKA A PŘEDPOKLADY ÚSPĚŠNÉ IMPLEMENTACE</a:t>
            </a:r>
            <a:br>
              <a:rPr lang="cs-CZ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cs-CZ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Cílem řízení rizik je předcházet situacím, které by mohly ohrozit úspěšnou realizaci Adaptační strategie. Základním nástrojem pro řízení rizik je tzv. Mapa rizik, která bude průběžně aktualizována a Řídící skupina bude dohlížet na plnění navržených cílů, opatření a aktivit, která jsou pro úspěšnost implementace zásadní. </a:t>
            </a:r>
            <a:br>
              <a:rPr lang="cs-CZ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cs-CZ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NASTAVENÍ MONITORINGU A EVALUACE</a:t>
            </a:r>
            <a:br>
              <a:rPr lang="cs-CZ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 hodnocení efektivního naplňování strategie bude pravidelně vyhodnocován postup dosahování jednotlivých cílů strategie s pomocí 6 navržených indikátorů:</a:t>
            </a:r>
            <a:br>
              <a:rPr lang="cs-CZ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IN1	Rozloha nepropustných ploch přeměněných na plochy propustné</a:t>
            </a:r>
            <a:br>
              <a:rPr lang="cs-CZ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IN2	Počet realizovaných opatření modrozelené nebo šedé infrastruktury</a:t>
            </a:r>
            <a:br>
              <a:rPr lang="cs-CZ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IN3	Počet vzrostlých stromů</a:t>
            </a:r>
            <a:br>
              <a:rPr lang="cs-CZ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IN4	Počet městem podpořených projektů s tématikou změny klimatu</a:t>
            </a:r>
            <a:br>
              <a:rPr lang="cs-CZ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IN5	Uspořené emise skleníkových plynů</a:t>
            </a:r>
            <a:br>
              <a:rPr lang="cs-CZ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IN6	Počet podaných projektových žádostí</a:t>
            </a:r>
            <a:br>
              <a:rPr lang="cs-CZ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cs-CZ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cs-CZ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br>
              <a:rPr lang="cs-CZ" sz="2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00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3">
            <a:extLst>
              <a:ext uri="{FF2B5EF4-FFF2-40B4-BE49-F238E27FC236}">
                <a16:creationId xmlns:a16="http://schemas.microsoft.com/office/drawing/2014/main" id="{CD64D206-D4F2-41B7-AFCD-D115EE154892}"/>
              </a:ext>
            </a:extLst>
          </p:cNvPr>
          <p:cNvSpPr/>
          <p:nvPr/>
        </p:nvSpPr>
        <p:spPr>
          <a:xfrm>
            <a:off x="12032" y="-208201"/>
            <a:ext cx="18288000" cy="10529290"/>
          </a:xfrm>
          <a:prstGeom prst="rect">
            <a:avLst/>
          </a:prstGeom>
          <a:solidFill>
            <a:srgbClr val="D4651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4DB4CB-C32D-4B0B-9876-D4CDB9C703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384" y="716681"/>
            <a:ext cx="1387421" cy="4570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3F9BCB-FE82-425F-A90B-149707C09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576" y="167287"/>
            <a:ext cx="1387421" cy="1555819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F06DFA9B-47FC-44DA-83FF-7128DBA810C7}"/>
              </a:ext>
            </a:extLst>
          </p:cNvPr>
          <p:cNvSpPr txBox="1">
            <a:spLocks/>
          </p:cNvSpPr>
          <p:nvPr/>
        </p:nvSpPr>
        <p:spPr>
          <a:xfrm>
            <a:off x="6629400" y="4043346"/>
            <a:ext cx="1226820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cs-CZ" sz="6500" b="1" kern="0" dirty="0">
                <a:solidFill>
                  <a:schemeClr val="bg1"/>
                </a:solidFill>
                <a:latin typeface="Arial"/>
                <a:cs typeface="Arial"/>
              </a:rPr>
              <a:t>AKČNÍ PLÁN</a:t>
            </a:r>
          </a:p>
        </p:txBody>
      </p:sp>
    </p:spTree>
    <p:extLst>
      <p:ext uri="{BB962C8B-B14F-4D97-AF65-F5344CB8AC3E}">
        <p14:creationId xmlns:p14="http://schemas.microsoft.com/office/powerpoint/2010/main" val="2359724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900282"/>
            <a:ext cx="436054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0" b="1" spc="330" dirty="0">
                <a:solidFill>
                  <a:srgbClr val="FFFFFF"/>
                </a:solidFill>
                <a:latin typeface="Arial"/>
                <a:cs typeface="Arial"/>
              </a:rPr>
              <a:t>KONTAKT</a:t>
            </a:r>
            <a:endParaRPr sz="6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362813"/>
            <a:ext cx="7505700" cy="38100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16000" y="2779190"/>
            <a:ext cx="11176000" cy="5718232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30"/>
              </a:spcBef>
            </a:pPr>
            <a:r>
              <a:rPr sz="5550" kern="0" dirty="0">
                <a:solidFill>
                  <a:srgbClr val="4AE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</a:t>
            </a:r>
            <a:r>
              <a:rPr lang="cs-CZ" sz="5550" kern="0" dirty="0">
                <a:solidFill>
                  <a:srgbClr val="4AE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MIROSLAV KOSTROUN</a:t>
            </a:r>
            <a:endParaRPr sz="555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lang="cs-CZ" sz="5250" dirty="0">
                <a:solidFill>
                  <a:schemeClr val="bg1"/>
                </a:solidFill>
                <a:latin typeface="Arial 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Miroslav.Kostroun@karvina.cz</a:t>
            </a:r>
            <a:endParaRPr lang="cs-CZ" sz="5250" dirty="0">
              <a:solidFill>
                <a:schemeClr val="bg1"/>
              </a:solidFill>
              <a:latin typeface="Arial MT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endParaRPr sz="5250" dirty="0">
              <a:solidFill>
                <a:srgbClr val="FFFFFF"/>
              </a:solidFill>
              <a:latin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5550" dirty="0">
                <a:solidFill>
                  <a:srgbClr val="4AE3FF"/>
                </a:solidFill>
                <a:latin typeface="Arial MT"/>
                <a:cs typeface="Arial MT"/>
              </a:rPr>
              <a:t>MGR. HANA TRÁVN</a:t>
            </a:r>
            <a:r>
              <a:rPr lang="cs-CZ" sz="5550" dirty="0">
                <a:solidFill>
                  <a:srgbClr val="4AE3FF"/>
                </a:solidFill>
                <a:latin typeface="Arial MT"/>
                <a:cs typeface="Arial MT"/>
              </a:rPr>
              <a:t>ÍČ</a:t>
            </a:r>
            <a:r>
              <a:rPr sz="5550" dirty="0">
                <a:solidFill>
                  <a:srgbClr val="4AE3FF"/>
                </a:solidFill>
                <a:latin typeface="Arial MT"/>
                <a:cs typeface="Arial MT"/>
              </a:rPr>
              <a:t>KOVÁ</a:t>
            </a:r>
            <a:endParaRPr sz="55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sz="5250" dirty="0" err="1">
                <a:solidFill>
                  <a:srgbClr val="FFFFFF"/>
                </a:solidFill>
                <a:latin typeface="Arial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travnickova</a:t>
            </a:r>
            <a:r>
              <a:rPr sz="5250" dirty="0">
                <a:solidFill>
                  <a:srgbClr val="FFFFFF"/>
                </a:solidFill>
                <a:latin typeface="Arial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cs-CZ" sz="5250" dirty="0" err="1">
                <a:solidFill>
                  <a:srgbClr val="FFFFFF"/>
                </a:solidFill>
                <a:latin typeface="Arial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asitis</a:t>
            </a:r>
            <a:r>
              <a:rPr sz="5250" dirty="0">
                <a:solidFill>
                  <a:srgbClr val="FFFFFF"/>
                </a:solidFill>
                <a:latin typeface="Arial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.cz</a:t>
            </a:r>
            <a:endParaRPr sz="5250" dirty="0">
              <a:solidFill>
                <a:srgbClr val="FFFFFF"/>
              </a:solidFill>
              <a:latin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33B63D5-0FD5-4E87-A812-7B51263658D6}"/>
              </a:ext>
            </a:extLst>
          </p:cNvPr>
          <p:cNvSpPr/>
          <p:nvPr/>
        </p:nvSpPr>
        <p:spPr>
          <a:xfrm>
            <a:off x="0" y="-242290"/>
            <a:ext cx="18288000" cy="2374976"/>
          </a:xfrm>
          <a:prstGeom prst="rect">
            <a:avLst/>
          </a:prstGeom>
          <a:solidFill>
            <a:srgbClr val="D4651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object 11"/>
          <p:cNvSpPr txBox="1"/>
          <p:nvPr/>
        </p:nvSpPr>
        <p:spPr>
          <a:xfrm>
            <a:off x="656122" y="422298"/>
            <a:ext cx="16041369" cy="10163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cs-CZ" sz="6500" b="1" dirty="0">
                <a:solidFill>
                  <a:schemeClr val="bg1"/>
                </a:solidFill>
                <a:latin typeface="Arial"/>
                <a:cs typeface="Arial"/>
              </a:rPr>
              <a:t>ANKETA</a:t>
            </a:r>
            <a:endParaRPr sz="6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B503F-E7F7-46B7-83C5-6AF14F146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384" y="716681"/>
            <a:ext cx="1387421" cy="457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32308E-DD66-452F-9BFB-A007626BD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576" y="167287"/>
            <a:ext cx="1387421" cy="155581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95947CA-626E-4204-8B2F-5B922B30C27D}"/>
              </a:ext>
            </a:extLst>
          </p:cNvPr>
          <p:cNvSpPr txBox="1"/>
          <p:nvPr/>
        </p:nvSpPr>
        <p:spPr>
          <a:xfrm>
            <a:off x="593030" y="2332148"/>
            <a:ext cx="7363761" cy="492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Nejčastěji zmiňované problémy: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Times New Roman" panose="02020603050405020304" pitchFamily="18" charset="0"/>
              </a:rPr>
              <a:t>hospodaření s vodou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Times New Roman" panose="02020603050405020304" pitchFamily="18" charset="0"/>
              </a:rPr>
              <a:t>zachytávání dešťové vody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Times New Roman" panose="02020603050405020304" pitchFamily="18" charset="0"/>
              </a:rPr>
              <a:t>problémy s přívalovými srážkami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Times New Roman" panose="02020603050405020304" pitchFamily="18" charset="0"/>
              </a:rPr>
              <a:t>velké množství nepropustných ploch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Times New Roman" panose="02020603050405020304" pitchFamily="18" charset="0"/>
              </a:rPr>
              <a:t>problémy spojené s efektem městského tepelného ostrova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Times New Roman" panose="02020603050405020304" pitchFamily="18" charset="0"/>
              </a:rPr>
              <a:t>nevhodný způsob sečení trávy nebo její usychání</a:t>
            </a:r>
          </a:p>
          <a:p>
            <a:pPr algn="just">
              <a:lnSpc>
                <a:spcPct val="115000"/>
              </a:lnSpc>
            </a:pPr>
            <a:endParaRPr lang="cs-CZ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C580B29-4055-4763-B5B0-DF9B64EFF007}"/>
              </a:ext>
            </a:extLst>
          </p:cNvPr>
          <p:cNvSpPr txBox="1"/>
          <p:nvPr/>
        </p:nvSpPr>
        <p:spPr>
          <a:xfrm>
            <a:off x="762000" y="6990347"/>
            <a:ext cx="10591800" cy="3023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cs-CZ" sz="2800" b="1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Nejčastěji zmiňovaná opatření: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zvyšování množství přírodních prvků (zeleň, vodní plochy, …)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zavádění technických řešení (zachycování dešťové vody, protipovodňová opatření, ...)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zvy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šování povědomí veřejnosti o změně klimatu a apel na změnu chování.</a:t>
            </a:r>
            <a:endParaRPr lang="cs-CZ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B0A79C3-5D62-47E2-8E81-78B88A79122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576" y="2542263"/>
            <a:ext cx="7812000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9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890420"/>
            <a:ext cx="731075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0" b="1" dirty="0">
                <a:solidFill>
                  <a:srgbClr val="041F60"/>
                </a:solidFill>
                <a:latin typeface="Arial"/>
                <a:cs typeface="Arial"/>
              </a:rPr>
              <a:t>HLAVNÍ HROZBY</a:t>
            </a:r>
            <a:endParaRPr sz="65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547345"/>
            <a:ext cx="18288000" cy="739775"/>
          </a:xfrm>
          <a:custGeom>
            <a:avLst/>
            <a:gdLst/>
            <a:ahLst/>
            <a:cxnLst/>
            <a:rect l="l" t="t" r="r" b="b"/>
            <a:pathLst>
              <a:path w="18288000" h="739775">
                <a:moveTo>
                  <a:pt x="18287998" y="739654"/>
                </a:moveTo>
                <a:lnTo>
                  <a:pt x="0" y="739654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739654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1150" y="4032809"/>
            <a:ext cx="2592143" cy="25921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25654" y="4032809"/>
            <a:ext cx="2592143" cy="25921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28877" y="4032809"/>
            <a:ext cx="2592143" cy="259214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840851" y="7014358"/>
            <a:ext cx="3018149" cy="159402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24130">
              <a:spcBef>
                <a:spcPts val="90"/>
              </a:spcBef>
            </a:pPr>
            <a:r>
              <a:rPr lang="cs-CZ" sz="5150" dirty="0">
                <a:solidFill>
                  <a:srgbClr val="041F60"/>
                </a:solidFill>
                <a:latin typeface="Arial MT"/>
              </a:rPr>
              <a:t>Přívalové  </a:t>
            </a:r>
            <a:r>
              <a:rPr sz="5150" dirty="0">
                <a:solidFill>
                  <a:srgbClr val="041F60"/>
                </a:solidFill>
                <a:latin typeface="Arial MT"/>
              </a:rPr>
              <a:t>povodně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211220" y="7159315"/>
            <a:ext cx="2209800" cy="8040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150" dirty="0">
                <a:solidFill>
                  <a:srgbClr val="041F60"/>
                </a:solidFill>
                <a:latin typeface="Arial MT"/>
                <a:cs typeface="Arial MT"/>
              </a:rPr>
              <a:t>Sucho</a:t>
            </a:r>
            <a:endParaRPr sz="515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19600" y="7014358"/>
            <a:ext cx="2552700" cy="159659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150" dirty="0">
                <a:solidFill>
                  <a:srgbClr val="041F60"/>
                </a:solidFill>
                <a:latin typeface="Arial MT"/>
                <a:cs typeface="Arial MT"/>
              </a:rPr>
              <a:t>Vlny horka</a:t>
            </a:r>
            <a:endParaRPr sz="515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873358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17744"/>
            <a:ext cx="1645920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5400" b="1" dirty="0">
                <a:solidFill>
                  <a:srgbClr val="041F60"/>
                </a:solidFill>
                <a:latin typeface="Arial"/>
                <a:cs typeface="Arial"/>
              </a:rPr>
              <a:t>CELKOVÁ </a:t>
            </a:r>
            <a:br>
              <a:rPr lang="cs-CZ" sz="5400" b="1" dirty="0">
                <a:solidFill>
                  <a:srgbClr val="041F60"/>
                </a:solidFill>
                <a:latin typeface="Arial"/>
                <a:cs typeface="Arial"/>
              </a:rPr>
            </a:br>
            <a:r>
              <a:rPr lang="cs-CZ" sz="5400" b="1" dirty="0">
                <a:solidFill>
                  <a:srgbClr val="041F60"/>
                </a:solidFill>
                <a:latin typeface="Arial"/>
                <a:cs typeface="Arial"/>
              </a:rPr>
              <a:t>ZRANITELNOST  </a:t>
            </a:r>
            <a:br>
              <a:rPr lang="cs-CZ" sz="5400" b="1" dirty="0">
                <a:solidFill>
                  <a:srgbClr val="041F60"/>
                </a:solidFill>
                <a:latin typeface="Arial"/>
                <a:cs typeface="Arial"/>
              </a:rPr>
            </a:br>
            <a:r>
              <a:rPr lang="cs-CZ" sz="5400" b="1" dirty="0">
                <a:solidFill>
                  <a:srgbClr val="041F60"/>
                </a:solidFill>
                <a:latin typeface="Arial"/>
                <a:cs typeface="Arial"/>
              </a:rPr>
              <a:t>ÚZEMÍ</a:t>
            </a:r>
            <a:endParaRPr sz="5400" dirty="0">
              <a:latin typeface="Arial"/>
              <a:cs typeface="Arial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DAFA47-D17B-40B9-A1BA-A8CB585F272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55844"/>
            <a:ext cx="9000000" cy="9000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2B9329C-941B-4B5F-B953-E6D52F368D4B}"/>
              </a:ext>
            </a:extLst>
          </p:cNvPr>
          <p:cNvSpPr txBox="1"/>
          <p:nvPr/>
        </p:nvSpPr>
        <p:spPr>
          <a:xfrm>
            <a:off x="609600" y="2841605"/>
            <a:ext cx="7239000" cy="710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ejohroženější místa v Karviné 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 jednotlivé hrozby (vlny veder, sucho, přívalové povodně). 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těchto místech je vhodné se zaměřit na realizaci adaptačních opatření.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D344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Jako </a:t>
            </a:r>
            <a:r>
              <a:rPr lang="cs-CZ" sz="2800" b="1" dirty="0">
                <a:solidFill>
                  <a:srgbClr val="0D344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nejrizikovější vychází z analýzy centrum města s hustou zástavbou a oblasti severně a východně od něj</a:t>
            </a:r>
            <a:r>
              <a:rPr lang="cs-CZ" sz="2800" dirty="0">
                <a:solidFill>
                  <a:srgbClr val="0D344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Vysoká koncentrace obyvatel i ohrožených skupin se kombinuje s vysokou teplotou při vlnách horka, vysokým podílem zastavěných ploch (bez vsakování vody) a nižším podílem zeleně. </a:t>
            </a:r>
            <a:endParaRPr lang="cs-CZ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6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3">
            <a:extLst>
              <a:ext uri="{FF2B5EF4-FFF2-40B4-BE49-F238E27FC236}">
                <a16:creationId xmlns:a16="http://schemas.microsoft.com/office/drawing/2014/main" id="{CD64D206-D4F2-41B7-AFCD-D115EE154892}"/>
              </a:ext>
            </a:extLst>
          </p:cNvPr>
          <p:cNvSpPr/>
          <p:nvPr/>
        </p:nvSpPr>
        <p:spPr>
          <a:xfrm>
            <a:off x="12032" y="-208201"/>
            <a:ext cx="18288000" cy="10529290"/>
          </a:xfrm>
          <a:prstGeom prst="rect">
            <a:avLst/>
          </a:prstGeom>
          <a:solidFill>
            <a:srgbClr val="D4651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4DB4CB-C32D-4B0B-9876-D4CDB9C703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384" y="716681"/>
            <a:ext cx="1387421" cy="4570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3F9BCB-FE82-425F-A90B-149707C09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576" y="167287"/>
            <a:ext cx="1387421" cy="1555819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F06DFA9B-47FC-44DA-83FF-7128DBA810C7}"/>
              </a:ext>
            </a:extLst>
          </p:cNvPr>
          <p:cNvSpPr txBox="1">
            <a:spLocks/>
          </p:cNvSpPr>
          <p:nvPr/>
        </p:nvSpPr>
        <p:spPr>
          <a:xfrm>
            <a:off x="5697605" y="4366771"/>
            <a:ext cx="1226820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cs-CZ" sz="6500" b="1" kern="0" dirty="0">
                <a:solidFill>
                  <a:schemeClr val="bg1"/>
                </a:solidFill>
                <a:latin typeface="Arial"/>
                <a:cs typeface="Arial"/>
              </a:rPr>
              <a:t>NÁVRHOVÁ ČÁST </a:t>
            </a:r>
            <a:endParaRPr lang="cs-CZ" sz="6500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628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9561830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383760"/>
            <a:ext cx="7899400" cy="968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8050"/>
              </a:lnSpc>
            </a:pPr>
            <a:r>
              <a:rPr lang="cs-CZ" sz="6500" b="1" dirty="0">
                <a:solidFill>
                  <a:srgbClr val="FFFFFF"/>
                </a:solidFill>
                <a:latin typeface="Arial"/>
                <a:cs typeface="Arial"/>
              </a:rPr>
              <a:t>VIZE MĚSTA</a:t>
            </a:r>
            <a:endParaRPr sz="65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" y="1714500"/>
            <a:ext cx="17068800" cy="45719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318F2C34-C68C-4B76-A809-7E2D5D7EC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646444"/>
              </p:ext>
            </p:extLst>
          </p:nvPr>
        </p:nvGraphicFramePr>
        <p:xfrm>
          <a:off x="457200" y="2306219"/>
          <a:ext cx="17068800" cy="670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68800">
                  <a:extLst>
                    <a:ext uri="{9D8B030D-6E8A-4147-A177-3AD203B41FA5}">
                      <a16:colId xmlns:a16="http://schemas.microsoft.com/office/drawing/2014/main" val="3023676036"/>
                    </a:ext>
                  </a:extLst>
                </a:gridCol>
              </a:tblGrid>
              <a:tr h="4754886"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Karviná je odolná vůči hrozbám vyplývajícím ze změny klimatu. </a:t>
                      </a:r>
                    </a:p>
                    <a:p>
                      <a:pPr algn="ctr"/>
                      <a:endParaRPr lang="cs-CZ" sz="4000" b="1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cs-CZ" sz="4000" b="1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 veřejném prostoru je dostatek zeleně, která společně s vodními prvky vytváří příjemné prostředí pro život místních obyvatel. </a:t>
                      </a:r>
                    </a:p>
                    <a:p>
                      <a:pPr algn="ctr"/>
                      <a:endParaRPr lang="cs-CZ" sz="4000" b="1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cs-CZ" sz="4000" b="1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Pohornická</a:t>
                      </a:r>
                      <a:r>
                        <a:rPr lang="cs-CZ" sz="4000" b="1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krajina je ekologicky stabilní území atraktivní pro obyvatele i návštěvníky. </a:t>
                      </a:r>
                    </a:p>
                    <a:p>
                      <a:pPr algn="ctr"/>
                      <a:endParaRPr lang="cs-CZ" sz="4000" b="1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cs-CZ" sz="4000" b="1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Karviná aktivně snižuje svůj příspěvek ke změně klimatu: efektivně hospodaří s energií a odpady, využívá maximální množství obnovitelných zdrojů a čisté dopravy.</a:t>
                      </a:r>
                      <a:endParaRPr lang="cs-CZ" sz="4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8681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10286997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1132" y="88616"/>
            <a:ext cx="14554200" cy="968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8050"/>
              </a:lnSpc>
            </a:pPr>
            <a:r>
              <a:rPr lang="cs-CZ" sz="5400" b="1" dirty="0">
                <a:solidFill>
                  <a:srgbClr val="FFFFFF"/>
                </a:solidFill>
                <a:latin typeface="Arial"/>
                <a:cs typeface="Arial"/>
              </a:rPr>
              <a:t>STRATEGICKÉ A SPECIFICKÉ CÍLE</a:t>
            </a:r>
            <a:endParaRPr sz="5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6300" y="1203357"/>
            <a:ext cx="17068800" cy="45719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C491CCCA-689E-4EFC-9C9A-D017A756A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074994"/>
              </p:ext>
            </p:extLst>
          </p:nvPr>
        </p:nvGraphicFramePr>
        <p:xfrm>
          <a:off x="451184" y="1081215"/>
          <a:ext cx="17526000" cy="9075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66364">
                  <a:extLst>
                    <a:ext uri="{9D8B030D-6E8A-4147-A177-3AD203B41FA5}">
                      <a16:colId xmlns:a16="http://schemas.microsoft.com/office/drawing/2014/main" val="4051444557"/>
                    </a:ext>
                  </a:extLst>
                </a:gridCol>
                <a:gridCol w="9559636">
                  <a:extLst>
                    <a:ext uri="{9D8B030D-6E8A-4147-A177-3AD203B41FA5}">
                      <a16:colId xmlns:a16="http://schemas.microsoft.com/office/drawing/2014/main" val="1258706211"/>
                    </a:ext>
                  </a:extLst>
                </a:gridCol>
              </a:tblGrid>
              <a:tr h="699383">
                <a:tc>
                  <a:txBody>
                    <a:bodyPr/>
                    <a:lstStyle/>
                    <a:p>
                      <a:pPr marL="194310" algn="l">
                        <a:lnSpc>
                          <a:spcPct val="115000"/>
                        </a:lnSpc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STRATEGICKÉ CÍLE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5400" algn="just">
                        <a:lnSpc>
                          <a:spcPct val="115000"/>
                        </a:lnSpc>
                        <a:tabLst>
                          <a:tab pos="295910" algn="l"/>
                        </a:tabLst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SPECIFICKÉ CÍLE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5995639"/>
                  </a:ext>
                </a:extLst>
              </a:tr>
              <a:tr h="962059">
                <a:tc rowSpan="3">
                  <a:txBody>
                    <a:bodyPr/>
                    <a:lstStyle/>
                    <a:p>
                      <a:pPr marL="194310" algn="l">
                        <a:lnSpc>
                          <a:spcPct val="115000"/>
                        </a:lnSpc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rabicPeriod"/>
                        <a:tabLst>
                          <a:tab pos="26670" algn="l"/>
                        </a:tabLst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Karviná je odolná vůči hrozbám vyplývajícím ze změny klimatu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buFont typeface="+mj-lt"/>
                        <a:buNone/>
                        <a:tabLst>
                          <a:tab pos="295910" algn="l"/>
                        </a:tabLst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 Snížit dopady extrémních hydrologických jevů v zastavěném území i v krajině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4827"/>
                  </a:ext>
                </a:extLst>
              </a:tr>
              <a:tr h="4596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15000"/>
                        </a:lnSpc>
                        <a:buFont typeface="+mj-lt"/>
                        <a:buAutoNum type="arabicPeriod"/>
                        <a:tabLst>
                          <a:tab pos="295910" algn="l"/>
                        </a:tabLst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Zvýšit ekologickou stabilitu území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653727"/>
                  </a:ext>
                </a:extLst>
              </a:tr>
              <a:tr h="162735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15000"/>
                        </a:lnSpc>
                        <a:buFont typeface="+mj-lt"/>
                        <a:buAutoNum type="arabicPeriod"/>
                        <a:tabLst>
                          <a:tab pos="295910" algn="l"/>
                        </a:tabLst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Zlepšit připravenost města v oblasti krizového řízení s přihlédnutím k nejzranitelnějším skupinám obyvatelstva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03410"/>
                  </a:ext>
                </a:extLst>
              </a:tr>
              <a:tr h="1035486">
                <a:tc rowSpan="3">
                  <a:txBody>
                    <a:bodyPr/>
                    <a:lstStyle/>
                    <a:p>
                      <a:pPr marL="194310" algn="l">
                        <a:lnSpc>
                          <a:spcPct val="115000"/>
                        </a:lnSpc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Karviná je příjemné město pro život s dostatkem zeleně a vody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buFont typeface="+mj-lt"/>
                        <a:buNone/>
                        <a:tabLst>
                          <a:tab pos="295910" algn="l"/>
                        </a:tabLst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2.1. Zlepšit mikroklimatické podmínky ve městě a snížit rizika spojená s vysokými teplotami během vln horka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937716"/>
                  </a:ext>
                </a:extLst>
              </a:tr>
              <a:tr h="188878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buFont typeface="+mj-lt"/>
                        <a:buNone/>
                        <a:tabLst>
                          <a:tab pos="295910" algn="l"/>
                        </a:tabLst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2.2. Zvýšit efektivitu hospodaření s vodou ve městě i v krajině</a:t>
                      </a:r>
                    </a:p>
                    <a:p>
                      <a:pPr marL="457200" lvl="1" indent="0" algn="l">
                        <a:lnSpc>
                          <a:spcPct val="115000"/>
                        </a:lnSpc>
                        <a:buFont typeface="+mj-lt"/>
                        <a:buNone/>
                        <a:tabLst>
                          <a:tab pos="295910" algn="l"/>
                        </a:tabLst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2.3. </a:t>
                      </a:r>
                      <a:r>
                        <a:rPr lang="cs-CZ" sz="28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Karviná aktivně spolupracuje na přeměně </a:t>
                      </a:r>
                      <a:r>
                        <a:rPr lang="cs-CZ" sz="28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pohornické</a:t>
                      </a:r>
                      <a:r>
                        <a:rPr lang="cs-CZ" sz="28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krajiny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4645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buFont typeface="+mj-lt"/>
                        <a:buNone/>
                        <a:tabLst>
                          <a:tab pos="295910" algn="l"/>
                        </a:tabLst>
                      </a:pPr>
                      <a:endParaRPr lang="cs-CZ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045578"/>
                  </a:ext>
                </a:extLst>
              </a:tr>
              <a:tr h="923887">
                <a:tc rowSpan="3">
                  <a:txBody>
                    <a:bodyPr/>
                    <a:lstStyle/>
                    <a:p>
                      <a:pPr marL="194310" algn="l">
                        <a:lnSpc>
                          <a:spcPct val="115000"/>
                        </a:lnSpc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x-none" sz="2800" b="1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Karviná aktivně snižuje svůj příspěvek ke změně klimatu a v roce 2050 je klimaticky neutrální</a:t>
                      </a:r>
                      <a:endParaRPr lang="cs-CZ" sz="2800" b="1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buFont typeface="+mj-lt"/>
                        <a:buNone/>
                        <a:tabLst>
                          <a:tab pos="295910" algn="l"/>
                        </a:tabLst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 Snížit emise v oblasti hospodaření s energií a odpady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636999"/>
                  </a:ext>
                </a:extLst>
              </a:tr>
              <a:tr h="4596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buFont typeface="+mj-lt"/>
                        <a:buNone/>
                        <a:tabLst>
                          <a:tab pos="295910" algn="l"/>
                        </a:tabLst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3.2. Snížit emise v oblasti dopravy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639434"/>
                  </a:ext>
                </a:extLst>
              </a:tr>
              <a:tr h="4414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buFont typeface="+mj-lt"/>
                        <a:buNone/>
                        <a:tabLst>
                          <a:tab pos="295910" algn="l"/>
                        </a:tabLst>
                      </a:pPr>
                      <a:r>
                        <a:rPr lang="cs-CZ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3.3. Zvýšit zapojení veřejnosti v oblasti ochrany klimatu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276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954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90500"/>
            <a:ext cx="18288000" cy="10820399"/>
          </a:xfrm>
          <a:custGeom>
            <a:avLst/>
            <a:gdLst/>
            <a:ahLst/>
            <a:cxnLst/>
            <a:rect l="l" t="t" r="r" b="b"/>
            <a:pathLst>
              <a:path w="18288000" h="9561830">
                <a:moveTo>
                  <a:pt x="0" y="9561218"/>
                </a:moveTo>
                <a:lnTo>
                  <a:pt x="18287998" y="9561218"/>
                </a:lnTo>
                <a:lnTo>
                  <a:pt x="18287998" y="0"/>
                </a:lnTo>
                <a:lnTo>
                  <a:pt x="0" y="0"/>
                </a:lnTo>
                <a:lnTo>
                  <a:pt x="0" y="9561218"/>
                </a:lnTo>
                <a:close/>
              </a:path>
            </a:pathLst>
          </a:custGeom>
          <a:solidFill>
            <a:srgbClr val="041F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2000" y="419100"/>
            <a:ext cx="12395200" cy="968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8050"/>
              </a:lnSpc>
            </a:pPr>
            <a:r>
              <a:rPr lang="cs-CZ" sz="5400" b="1" dirty="0">
                <a:solidFill>
                  <a:srgbClr val="FFFFFF"/>
                </a:solidFill>
                <a:latin typeface="Arial"/>
                <a:cs typeface="Arial"/>
              </a:rPr>
              <a:t>OPATŘENÍ A PROJEKTY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" y="1714500"/>
            <a:ext cx="17068800" cy="45719"/>
          </a:xfrm>
          <a:custGeom>
            <a:avLst/>
            <a:gdLst/>
            <a:ahLst/>
            <a:cxnLst/>
            <a:rect l="l" t="t" r="r" b="b"/>
            <a:pathLst>
              <a:path w="7505700" h="38100">
                <a:moveTo>
                  <a:pt x="0" y="0"/>
                </a:moveTo>
                <a:lnTo>
                  <a:pt x="7505136" y="0"/>
                </a:lnTo>
                <a:lnTo>
                  <a:pt x="7505136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4A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791C455-C9B2-4D68-B924-2AF0A208B99C}"/>
              </a:ext>
            </a:extLst>
          </p:cNvPr>
          <p:cNvSpPr txBox="1"/>
          <p:nvPr/>
        </p:nvSpPr>
        <p:spPr>
          <a:xfrm>
            <a:off x="914400" y="2318004"/>
            <a:ext cx="15925800" cy="7754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cs-CZ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rámci etapy Mapování potenciálu adaptačních a mitigačních opatření byl vytvořen pracovní zásobník projektů a aktivit, ze kterého byly vybrány prioritní projekty do </a:t>
            </a:r>
            <a:r>
              <a:rPr lang="cs-CZ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Akčního plánu</a:t>
            </a:r>
            <a:r>
              <a:rPr lang="cs-CZ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5000"/>
              </a:lnSpc>
            </a:pPr>
            <a:endParaRPr lang="cs-CZ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cs-CZ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Akční plán </a:t>
            </a:r>
            <a:r>
              <a:rPr lang="cs-CZ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obsahuje informace o termínu realizace, předpokládaných nákladech i zdrojích financování, odpovědných odborech apod. </a:t>
            </a:r>
          </a:p>
          <a:p>
            <a:pPr>
              <a:lnSpc>
                <a:spcPct val="115000"/>
              </a:lnSpc>
            </a:pPr>
            <a:endParaRPr lang="cs-CZ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cs-CZ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 každý specifický cíl jsou určeny také další projektové záměry a obecnější doporučení.</a:t>
            </a:r>
          </a:p>
          <a:p>
            <a:pPr marL="571500" indent="-5715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cs-CZ" sz="3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53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94F9673914C3499989714C5DE3F28C" ma:contentTypeVersion="13" ma:contentTypeDescription="Vytvoří nový dokument" ma:contentTypeScope="" ma:versionID="9016e6a342e0bd4caa160a529a3f0334">
  <xsd:schema xmlns:xsd="http://www.w3.org/2001/XMLSchema" xmlns:xs="http://www.w3.org/2001/XMLSchema" xmlns:p="http://schemas.microsoft.com/office/2006/metadata/properties" xmlns:ns2="bb4bdd6f-5d3e-4e51-86cb-6b8494670c2c" xmlns:ns3="188265ba-6b6c-4d6e-8cd7-0b5a91977191" targetNamespace="http://schemas.microsoft.com/office/2006/metadata/properties" ma:root="true" ma:fieldsID="ed61e9d4bdde2f0e1fb4ca82f8ca47a7" ns2:_="" ns3:_="">
    <xsd:import namespace="bb4bdd6f-5d3e-4e51-86cb-6b8494670c2c"/>
    <xsd:import namespace="188265ba-6b6c-4d6e-8cd7-0b5a919771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bdd6f-5d3e-4e51-86cb-6b8494670c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265ba-6b6c-4d6e-8cd7-0b5a9197719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D48761-0857-4D6C-9F23-1FC37789E5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0FCAFA-1FD4-423B-9D56-17ABCC481A0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747F1E7-911E-45FF-BE2C-B85FCD4F20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bdd6f-5d3e-4e51-86cb-6b8494670c2c"/>
    <ds:schemaRef ds:uri="188265ba-6b6c-4d6e-8cd7-0b5a919771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5303</TotalTime>
  <Words>2340</Words>
  <Application>Microsoft Office PowerPoint</Application>
  <PresentationFormat>Vlastní</PresentationFormat>
  <Paragraphs>203</Paragraphs>
  <Slides>24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Arial MT</vt:lpstr>
      <vt:lpstr>Calibri</vt:lpstr>
      <vt:lpstr>Symbol</vt:lpstr>
      <vt:lpstr>Trebuchet MS</vt:lpstr>
      <vt:lpstr>Office Theme</vt:lpstr>
      <vt:lpstr>Prezentace aplikace PowerPoint</vt:lpstr>
      <vt:lpstr>POSTUP PŘÍPRAV</vt:lpstr>
      <vt:lpstr>Prezentace aplikace PowerPoint</vt:lpstr>
      <vt:lpstr>HLAVNÍ HROZBY</vt:lpstr>
      <vt:lpstr>CELKOVÁ  ZRANITELNOST   ÚZEMÍ</vt:lpstr>
      <vt:lpstr>Prezentace aplikace PowerPoint</vt:lpstr>
      <vt:lpstr>VIZE MĚSTA</vt:lpstr>
      <vt:lpstr>STRATEGICKÉ A SPECIFICKÉ CÍLE</vt:lpstr>
      <vt:lpstr>OPATŘENÍ A PROJEKTY</vt:lpstr>
      <vt:lpstr>Strategický cíl 1.: Karviná je odolná vůči hrozbám vyplývajícím ze změny klimatu  Specifický cíl: 1.1. Snížit dopady extrémních hydrologických jevů v zastavěném území i v krajině</vt:lpstr>
      <vt:lpstr>Prezentace aplikace PowerPoint</vt:lpstr>
      <vt:lpstr>Strategický cíl 1.: Karviná je odolná vůči hrozbám vyplývajícím ze změny klimatu  Specifický cíl: 1.3. Zlepšit připravenost města v oblasti krizového řízení s přihlédnutím k nejzranitelnějším skupinám obyvatelstva    </vt:lpstr>
      <vt:lpstr>Strategický cíl 2.: Karviná je příjemné město pro život s dostatkem zeleně a vody Specifický cíl: 2.1. Zlepšit mikroklimatické podmínky ve městě a snížit rizika spojená s vysokými teplotami během vln horka   </vt:lpstr>
      <vt:lpstr>Strategický cíl 2.: Karviná je příjemné město pro život s dostatkem zeleně a vody Specifický cíl: 2.1. Zlepšit mikroklimatické podmínky ve městě a snížit rizika spojená s vysokými teplotami během vln horka   </vt:lpstr>
      <vt:lpstr>Strategický cíl 2.: Karviná je příjemné město pro život s dostatkem zeleně a vody Specifický cíl: 2.2. Zvýšit efektivitu hospodaření s vodou ve městě i v krajině   </vt:lpstr>
      <vt:lpstr>Strategický cíl 2.: Karviná je příjemné město pro život s dostatkem zeleně a vody Specifický cíl: 2.3. Karviná aktivně spolupracuje na přeměně pohornické krajiny   </vt:lpstr>
      <vt:lpstr>Strategický cíl 3.: Karviná aktivně snižuje svůj příspěvek ke změně klimatu a v roce 2050 je klimaticky neutrální Specifický cíl: 3.1. Snížit emise v oblasti hospodaření s energií  </vt:lpstr>
      <vt:lpstr>Strategický cíl 3.: Karviná aktivně snižuje svůj příspěvek ke změně klimatu a v roce 2050 je klimaticky neutrální Specifický cíl: 3.2. Snížit emise v oblasti dopravy  </vt:lpstr>
      <vt:lpstr>Strategický cíl 3.: Karviná aktivně snižuje svůj příspěvek ke změně klimatu a v roce 2050 je klimaticky neutrální Specifický cíl: 3.3. Zvýšit zapojení veřejnosti v oblasti ochrany klimatu    </vt:lpstr>
      <vt:lpstr>Prezentace aplikace PowerPoint</vt:lpstr>
      <vt:lpstr>Implementační část strategie je zaměřená na procesní řízení spojené s uvedením Adaptační strategie na změnu klimatu statutárního města Karviné do praxe.   Jde o konkrétní způsob zapojení představitelů města a pracovníků magistrátu v rámci procesu přípravy, realizace, monitoringu a evaluace Adaptační strategie.   Součástí je i kompetenční model pro potřeby identifikace klíčových aktérů pro oblast koncepční práce v oblasti životního prostředí a environmentálně udržitelného rozvoje města.  </vt:lpstr>
      <vt:lpstr>NASTAVENÍ ŘÍDÍCÍ STRUKTURY Vrcholnou jednotkou řídící struktury je Řídící skupina (ŘS), která je složená z odborníků a představitelů města odpovědných za úspěšnou implementaci strategie.  Frekvence setkávání ŘS je 1–2x ročně. Na základě potřeby, zejména v případě aktualizace celé strategie, jsou schůzky naplánovány častěji.  RIZIKA A PŘEDPOKLADY ÚSPĚŠNÉ IMPLEMENTACE  Cílem řízení rizik je předcházet situacím, které by mohly ohrozit úspěšnou realizaci Adaptační strategie. Základním nástrojem pro řízení rizik je tzv. Mapa rizik, která bude průběžně aktualizována a Řídící skupina bude dohlížet na plnění navržených cílů, opatření a aktivit, která jsou pro úspěšnost implementace zásadní.   NASTAVENÍ MONITORINGU A EVALUACE Pro hodnocení efektivního naplňování strategie bude pravidelně vyhodnocován postup dosahování jednotlivých cílů strategie s pomocí 6 navržených indikátorů: IN1 Rozloha nepropustných ploch přeměněných na plochy propustné IN2 Počet realizovaných opatření modrozelené nebo šedé infrastruktury IN3 Počet vzrostlých stromů IN4 Počet městem podpořených projektů s tématikou změny klimatu IN5 Uspořené emise skleníkových plynů IN6 Počet podaných projektových žádostí      </vt:lpstr>
      <vt:lpstr>Prezentace aplikace PowerPoint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STATUTÁRNÍ MĚSTO KARVINÁ</dc:title>
  <dc:creator>Hana Trávníčková</dc:creator>
  <cp:lastModifiedBy>Hana Trávníčková</cp:lastModifiedBy>
  <cp:revision>81</cp:revision>
  <dcterms:created xsi:type="dcterms:W3CDTF">2021-05-17T07:05:35Z</dcterms:created>
  <dcterms:modified xsi:type="dcterms:W3CDTF">2021-12-01T16:30:06Z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0x0101001894F9673914C3499989714C5DE3F28C</vt:lpwstr>
  </property>
</Properties>
</file>